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13"/>
  </p:notesMasterIdLst>
  <p:handoutMasterIdLst>
    <p:handoutMasterId r:id="rId14"/>
  </p:handoutMasterIdLst>
  <p:sldIdLst>
    <p:sldId id="307" r:id="rId3"/>
    <p:sldId id="343" r:id="rId4"/>
    <p:sldId id="374" r:id="rId5"/>
    <p:sldId id="375" r:id="rId6"/>
    <p:sldId id="386" r:id="rId7"/>
    <p:sldId id="377" r:id="rId8"/>
    <p:sldId id="382" r:id="rId9"/>
    <p:sldId id="389" r:id="rId10"/>
    <p:sldId id="391" r:id="rId11"/>
    <p:sldId id="390" r:id="rId1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72">
          <p15:clr>
            <a:srgbClr val="A4A3A4"/>
          </p15:clr>
        </p15:guide>
        <p15:guide id="2" pos="2789">
          <p15:clr>
            <a:srgbClr val="A4A3A4"/>
          </p15:clr>
        </p15:guide>
        <p15:guide id="3" orient="horz" pos="405">
          <p15:clr>
            <a:srgbClr val="A4A3A4"/>
          </p15:clr>
        </p15:guide>
        <p15:guide id="4"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000"/>
    <a:srgbClr val="35279F"/>
    <a:srgbClr val="E7141B"/>
    <a:srgbClr val="494949"/>
    <a:srgbClr val="250E62"/>
    <a:srgbClr val="FF0000"/>
    <a:srgbClr val="DA291C"/>
    <a:srgbClr val="1C0E5D"/>
    <a:srgbClr val="1C0D5D"/>
    <a:srgbClr val="150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91" autoAdjust="0"/>
    <p:restoredTop sz="66990" autoAdjust="0"/>
  </p:normalViewPr>
  <p:slideViewPr>
    <p:cSldViewPr>
      <p:cViewPr>
        <p:scale>
          <a:sx n="81" d="100"/>
          <a:sy n="81" d="100"/>
        </p:scale>
        <p:origin x="-810" y="-36"/>
      </p:cViewPr>
      <p:guideLst>
        <p:guide orient="horz" pos="2172"/>
        <p:guide orient="horz" pos="405"/>
        <p:guide pos="2789"/>
        <p:guide pos="575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34D530-4DF5-47A3-A650-53B5E34440A1}" type="doc">
      <dgm:prSet loTypeId="urn:microsoft.com/office/officeart/2005/8/layout/venn1" loCatId="relationship" qsTypeId="urn:microsoft.com/office/officeart/2005/8/quickstyle/simple1" qsCatId="simple" csTypeId="urn:microsoft.com/office/officeart/2005/8/colors/colorful1" csCatId="colorful" phldr="1"/>
      <dgm:spPr/>
      <dgm:t>
        <a:bodyPr/>
        <a:lstStyle/>
        <a:p>
          <a:endParaRPr lang="fr-FR"/>
        </a:p>
      </dgm:t>
    </dgm:pt>
    <dgm:pt modelId="{B893CCFF-D151-4CD2-A417-ABAA5C62F5F2}">
      <dgm:prSet phldrT="[Texte]" custT="1"/>
      <dgm:spPr>
        <a:solidFill>
          <a:schemeClr val="accent5">
            <a:alpha val="50000"/>
          </a:schemeClr>
        </a:solidFill>
      </dgm:spPr>
      <dgm:t>
        <a:bodyPr/>
        <a:lstStyle/>
        <a:p>
          <a:r>
            <a:rPr lang="fr-FR" sz="1400" b="1" dirty="0" smtClean="0"/>
            <a:t>Formation </a:t>
          </a:r>
        </a:p>
        <a:p>
          <a:r>
            <a:rPr lang="fr-FR" sz="1400" b="1" dirty="0" smtClean="0"/>
            <a:t>initiale des jeunes </a:t>
          </a:r>
          <a:endParaRPr lang="fr-FR" sz="1400" b="1" dirty="0"/>
        </a:p>
      </dgm:t>
    </dgm:pt>
    <dgm:pt modelId="{25C87BB2-EA66-4FD5-9CA5-13B37FE72D4E}" type="parTrans" cxnId="{A0972C14-F390-4D1C-925B-788D5F547041}">
      <dgm:prSet/>
      <dgm:spPr/>
      <dgm:t>
        <a:bodyPr/>
        <a:lstStyle/>
        <a:p>
          <a:endParaRPr lang="fr-FR"/>
        </a:p>
      </dgm:t>
    </dgm:pt>
    <dgm:pt modelId="{47FCE637-AA43-4FEC-82AF-06BA1E835F2A}" type="sibTrans" cxnId="{A0972C14-F390-4D1C-925B-788D5F547041}">
      <dgm:prSet/>
      <dgm:spPr/>
      <dgm:t>
        <a:bodyPr/>
        <a:lstStyle/>
        <a:p>
          <a:endParaRPr lang="fr-FR"/>
        </a:p>
      </dgm:t>
    </dgm:pt>
    <dgm:pt modelId="{107970EA-F7C1-4D53-A9A6-627FF547BCF8}">
      <dgm:prSet phldrT="[Texte]" custT="1"/>
      <dgm:spPr>
        <a:solidFill>
          <a:schemeClr val="accent4">
            <a:lumMod val="75000"/>
            <a:alpha val="50000"/>
          </a:schemeClr>
        </a:solidFill>
      </dgm:spPr>
      <dgm:t>
        <a:bodyPr/>
        <a:lstStyle/>
        <a:p>
          <a:r>
            <a:rPr lang="fr-FR" sz="1400" b="1" dirty="0" smtClean="0"/>
            <a:t>Formation continue des EA </a:t>
          </a:r>
          <a:endParaRPr lang="fr-FR" sz="1400" b="1" dirty="0"/>
        </a:p>
      </dgm:t>
    </dgm:pt>
    <dgm:pt modelId="{37A97D28-D714-48CB-B201-B842A3C37902}" type="parTrans" cxnId="{9196EAF6-CA77-4D02-8C20-307B2B3E5DC4}">
      <dgm:prSet/>
      <dgm:spPr/>
      <dgm:t>
        <a:bodyPr/>
        <a:lstStyle/>
        <a:p>
          <a:endParaRPr lang="fr-FR"/>
        </a:p>
      </dgm:t>
    </dgm:pt>
    <dgm:pt modelId="{87509613-472D-4912-856C-2628903EA910}" type="sibTrans" cxnId="{9196EAF6-CA77-4D02-8C20-307B2B3E5DC4}">
      <dgm:prSet/>
      <dgm:spPr/>
      <dgm:t>
        <a:bodyPr/>
        <a:lstStyle/>
        <a:p>
          <a:endParaRPr lang="fr-FR"/>
        </a:p>
      </dgm:t>
    </dgm:pt>
    <dgm:pt modelId="{C75F56F1-BE48-4525-A575-32A1EAD940EF}">
      <dgm:prSet phldrT="[Texte]" custT="1"/>
      <dgm:spPr>
        <a:solidFill>
          <a:schemeClr val="accent2">
            <a:lumMod val="20000"/>
            <a:lumOff val="80000"/>
            <a:alpha val="50000"/>
          </a:schemeClr>
        </a:solidFill>
      </dgm:spPr>
      <dgm:t>
        <a:bodyPr/>
        <a:lstStyle/>
        <a:p>
          <a:r>
            <a:rPr lang="fr-FR" sz="1300" b="1" dirty="0" smtClean="0"/>
            <a:t>Installation des jeunes </a:t>
          </a:r>
          <a:endParaRPr lang="fr-FR" sz="1300" b="1" dirty="0"/>
        </a:p>
      </dgm:t>
    </dgm:pt>
    <dgm:pt modelId="{9469BC5C-3B7B-4F2F-9B60-D3D9C474C235}" type="parTrans" cxnId="{183997B1-4368-46F0-B0FE-1F177C6F200D}">
      <dgm:prSet/>
      <dgm:spPr/>
      <dgm:t>
        <a:bodyPr/>
        <a:lstStyle/>
        <a:p>
          <a:endParaRPr lang="fr-FR"/>
        </a:p>
      </dgm:t>
    </dgm:pt>
    <dgm:pt modelId="{691603C6-4203-420B-AA79-FD262FEAB39A}" type="sibTrans" cxnId="{183997B1-4368-46F0-B0FE-1F177C6F200D}">
      <dgm:prSet/>
      <dgm:spPr/>
      <dgm:t>
        <a:bodyPr/>
        <a:lstStyle/>
        <a:p>
          <a:endParaRPr lang="fr-FR"/>
        </a:p>
      </dgm:t>
    </dgm:pt>
    <dgm:pt modelId="{6CA2217A-A213-41F0-99E6-F157BD7EE735}">
      <dgm:prSet custT="1"/>
      <dgm:spPr>
        <a:solidFill>
          <a:schemeClr val="bg1">
            <a:lumMod val="75000"/>
            <a:alpha val="50000"/>
          </a:schemeClr>
        </a:solidFill>
      </dgm:spPr>
      <dgm:t>
        <a:bodyPr/>
        <a:lstStyle/>
        <a:p>
          <a:r>
            <a:rPr lang="fr-FR" sz="1400" b="1" dirty="0" smtClean="0"/>
            <a:t>Appui au </a:t>
          </a:r>
        </a:p>
        <a:p>
          <a:r>
            <a:rPr lang="fr-FR" sz="1400" b="1" dirty="0" smtClean="0"/>
            <a:t>réseau FAR </a:t>
          </a:r>
          <a:endParaRPr lang="fr-FR" sz="1400" b="1" dirty="0"/>
        </a:p>
      </dgm:t>
    </dgm:pt>
    <dgm:pt modelId="{BBEC4DD4-C861-4EA8-B5FA-47F1017CA077}" type="parTrans" cxnId="{DC35A079-6A43-46C7-8EFF-413A724B370A}">
      <dgm:prSet/>
      <dgm:spPr/>
      <dgm:t>
        <a:bodyPr/>
        <a:lstStyle/>
        <a:p>
          <a:endParaRPr lang="fr-FR"/>
        </a:p>
      </dgm:t>
    </dgm:pt>
    <dgm:pt modelId="{30619DFC-0085-4831-85C9-8E659D079879}" type="sibTrans" cxnId="{DC35A079-6A43-46C7-8EFF-413A724B370A}">
      <dgm:prSet/>
      <dgm:spPr/>
      <dgm:t>
        <a:bodyPr/>
        <a:lstStyle/>
        <a:p>
          <a:endParaRPr lang="fr-FR"/>
        </a:p>
      </dgm:t>
    </dgm:pt>
    <dgm:pt modelId="{BFF2DC83-8B4C-495F-A681-83382A383B0F}" type="pres">
      <dgm:prSet presAssocID="{7134D530-4DF5-47A3-A650-53B5E34440A1}" presName="compositeShape" presStyleCnt="0">
        <dgm:presLayoutVars>
          <dgm:chMax val="7"/>
          <dgm:dir/>
          <dgm:resizeHandles val="exact"/>
        </dgm:presLayoutVars>
      </dgm:prSet>
      <dgm:spPr/>
      <dgm:t>
        <a:bodyPr/>
        <a:lstStyle/>
        <a:p>
          <a:endParaRPr lang="fr-FR"/>
        </a:p>
      </dgm:t>
    </dgm:pt>
    <dgm:pt modelId="{B5EC5C9A-8CCF-4620-92E7-55D0D3165E83}" type="pres">
      <dgm:prSet presAssocID="{B893CCFF-D151-4CD2-A417-ABAA5C62F5F2}" presName="circ1" presStyleLbl="vennNode1" presStyleIdx="0" presStyleCnt="4"/>
      <dgm:spPr/>
      <dgm:t>
        <a:bodyPr/>
        <a:lstStyle/>
        <a:p>
          <a:endParaRPr lang="fr-FR"/>
        </a:p>
      </dgm:t>
    </dgm:pt>
    <dgm:pt modelId="{34646604-F73A-41B7-813F-5A941ED0156B}" type="pres">
      <dgm:prSet presAssocID="{B893CCFF-D151-4CD2-A417-ABAA5C62F5F2}" presName="circ1Tx" presStyleLbl="revTx" presStyleIdx="0" presStyleCnt="0">
        <dgm:presLayoutVars>
          <dgm:chMax val="0"/>
          <dgm:chPref val="0"/>
          <dgm:bulletEnabled val="1"/>
        </dgm:presLayoutVars>
      </dgm:prSet>
      <dgm:spPr/>
      <dgm:t>
        <a:bodyPr/>
        <a:lstStyle/>
        <a:p>
          <a:endParaRPr lang="fr-FR"/>
        </a:p>
      </dgm:t>
    </dgm:pt>
    <dgm:pt modelId="{69206FF6-62A4-4178-AA87-A73C3395B4D4}" type="pres">
      <dgm:prSet presAssocID="{107970EA-F7C1-4D53-A9A6-627FF547BCF8}" presName="circ2" presStyleLbl="vennNode1" presStyleIdx="1" presStyleCnt="4"/>
      <dgm:spPr/>
      <dgm:t>
        <a:bodyPr/>
        <a:lstStyle/>
        <a:p>
          <a:endParaRPr lang="fr-FR"/>
        </a:p>
      </dgm:t>
    </dgm:pt>
    <dgm:pt modelId="{1EED4000-8F49-4816-92FB-67EC431D92C3}" type="pres">
      <dgm:prSet presAssocID="{107970EA-F7C1-4D53-A9A6-627FF547BCF8}" presName="circ2Tx" presStyleLbl="revTx" presStyleIdx="0" presStyleCnt="0">
        <dgm:presLayoutVars>
          <dgm:chMax val="0"/>
          <dgm:chPref val="0"/>
          <dgm:bulletEnabled val="1"/>
        </dgm:presLayoutVars>
      </dgm:prSet>
      <dgm:spPr/>
      <dgm:t>
        <a:bodyPr/>
        <a:lstStyle/>
        <a:p>
          <a:endParaRPr lang="fr-FR"/>
        </a:p>
      </dgm:t>
    </dgm:pt>
    <dgm:pt modelId="{F5B3687A-E878-434D-9B54-B18DDE41E5A7}" type="pres">
      <dgm:prSet presAssocID="{6CA2217A-A213-41F0-99E6-F157BD7EE735}" presName="circ3" presStyleLbl="vennNode1" presStyleIdx="2" presStyleCnt="4"/>
      <dgm:spPr/>
      <dgm:t>
        <a:bodyPr/>
        <a:lstStyle/>
        <a:p>
          <a:endParaRPr lang="fr-FR"/>
        </a:p>
      </dgm:t>
    </dgm:pt>
    <dgm:pt modelId="{38C1B668-D811-4005-9BA2-ACA7D6B362A8}" type="pres">
      <dgm:prSet presAssocID="{6CA2217A-A213-41F0-99E6-F157BD7EE735}" presName="circ3Tx" presStyleLbl="revTx" presStyleIdx="0" presStyleCnt="0">
        <dgm:presLayoutVars>
          <dgm:chMax val="0"/>
          <dgm:chPref val="0"/>
          <dgm:bulletEnabled val="1"/>
        </dgm:presLayoutVars>
      </dgm:prSet>
      <dgm:spPr/>
      <dgm:t>
        <a:bodyPr/>
        <a:lstStyle/>
        <a:p>
          <a:endParaRPr lang="fr-FR"/>
        </a:p>
      </dgm:t>
    </dgm:pt>
    <dgm:pt modelId="{9198F02F-37E0-434C-ABC2-48050CEFBC32}" type="pres">
      <dgm:prSet presAssocID="{C75F56F1-BE48-4525-A575-32A1EAD940EF}" presName="circ4" presStyleLbl="vennNode1" presStyleIdx="3" presStyleCnt="4"/>
      <dgm:spPr/>
      <dgm:t>
        <a:bodyPr/>
        <a:lstStyle/>
        <a:p>
          <a:endParaRPr lang="fr-FR"/>
        </a:p>
      </dgm:t>
    </dgm:pt>
    <dgm:pt modelId="{684A844A-C45B-4A24-93B4-8A55FF279981}" type="pres">
      <dgm:prSet presAssocID="{C75F56F1-BE48-4525-A575-32A1EAD940EF}" presName="circ4Tx" presStyleLbl="revTx" presStyleIdx="0" presStyleCnt="0">
        <dgm:presLayoutVars>
          <dgm:chMax val="0"/>
          <dgm:chPref val="0"/>
          <dgm:bulletEnabled val="1"/>
        </dgm:presLayoutVars>
      </dgm:prSet>
      <dgm:spPr/>
      <dgm:t>
        <a:bodyPr/>
        <a:lstStyle/>
        <a:p>
          <a:endParaRPr lang="fr-FR"/>
        </a:p>
      </dgm:t>
    </dgm:pt>
  </dgm:ptLst>
  <dgm:cxnLst>
    <dgm:cxn modelId="{A7D44091-9094-4EFC-BCC6-6E9AEF48E351}" type="presOf" srcId="{B893CCFF-D151-4CD2-A417-ABAA5C62F5F2}" destId="{B5EC5C9A-8CCF-4620-92E7-55D0D3165E83}" srcOrd="0" destOrd="0" presId="urn:microsoft.com/office/officeart/2005/8/layout/venn1"/>
    <dgm:cxn modelId="{ACD124E4-44D9-4E3C-8A1C-F4B7E6853693}" type="presOf" srcId="{C75F56F1-BE48-4525-A575-32A1EAD940EF}" destId="{9198F02F-37E0-434C-ABC2-48050CEFBC32}" srcOrd="0" destOrd="0" presId="urn:microsoft.com/office/officeart/2005/8/layout/venn1"/>
    <dgm:cxn modelId="{41BA7260-759E-4124-8E46-1CAAA60AB49F}" type="presOf" srcId="{6CA2217A-A213-41F0-99E6-F157BD7EE735}" destId="{38C1B668-D811-4005-9BA2-ACA7D6B362A8}" srcOrd="1" destOrd="0" presId="urn:microsoft.com/office/officeart/2005/8/layout/venn1"/>
    <dgm:cxn modelId="{0E349AE1-CE28-4627-AFF4-C9B0E25FD4DD}" type="presOf" srcId="{107970EA-F7C1-4D53-A9A6-627FF547BCF8}" destId="{1EED4000-8F49-4816-92FB-67EC431D92C3}" srcOrd="1" destOrd="0" presId="urn:microsoft.com/office/officeart/2005/8/layout/venn1"/>
    <dgm:cxn modelId="{DC35A079-6A43-46C7-8EFF-413A724B370A}" srcId="{7134D530-4DF5-47A3-A650-53B5E34440A1}" destId="{6CA2217A-A213-41F0-99E6-F157BD7EE735}" srcOrd="2" destOrd="0" parTransId="{BBEC4DD4-C861-4EA8-B5FA-47F1017CA077}" sibTransId="{30619DFC-0085-4831-85C9-8E659D079879}"/>
    <dgm:cxn modelId="{4E99DCA7-B8D6-4403-9D0D-8C0F89F2164A}" type="presOf" srcId="{107970EA-F7C1-4D53-A9A6-627FF547BCF8}" destId="{69206FF6-62A4-4178-AA87-A73C3395B4D4}" srcOrd="0" destOrd="0" presId="urn:microsoft.com/office/officeart/2005/8/layout/venn1"/>
    <dgm:cxn modelId="{AC93A5E8-DB9A-4FE3-8FB1-AE3A89215269}" type="presOf" srcId="{6CA2217A-A213-41F0-99E6-F157BD7EE735}" destId="{F5B3687A-E878-434D-9B54-B18DDE41E5A7}" srcOrd="0" destOrd="0" presId="urn:microsoft.com/office/officeart/2005/8/layout/venn1"/>
    <dgm:cxn modelId="{7FC89D75-6820-49B0-8D61-247C278B8696}" type="presOf" srcId="{C75F56F1-BE48-4525-A575-32A1EAD940EF}" destId="{684A844A-C45B-4A24-93B4-8A55FF279981}" srcOrd="1" destOrd="0" presId="urn:microsoft.com/office/officeart/2005/8/layout/venn1"/>
    <dgm:cxn modelId="{A0972C14-F390-4D1C-925B-788D5F547041}" srcId="{7134D530-4DF5-47A3-A650-53B5E34440A1}" destId="{B893CCFF-D151-4CD2-A417-ABAA5C62F5F2}" srcOrd="0" destOrd="0" parTransId="{25C87BB2-EA66-4FD5-9CA5-13B37FE72D4E}" sibTransId="{47FCE637-AA43-4FEC-82AF-06BA1E835F2A}"/>
    <dgm:cxn modelId="{9196EAF6-CA77-4D02-8C20-307B2B3E5DC4}" srcId="{7134D530-4DF5-47A3-A650-53B5E34440A1}" destId="{107970EA-F7C1-4D53-A9A6-627FF547BCF8}" srcOrd="1" destOrd="0" parTransId="{37A97D28-D714-48CB-B201-B842A3C37902}" sibTransId="{87509613-472D-4912-856C-2628903EA910}"/>
    <dgm:cxn modelId="{F6EE9007-B52E-4793-8B97-BEE563E3A32D}" type="presOf" srcId="{7134D530-4DF5-47A3-A650-53B5E34440A1}" destId="{BFF2DC83-8B4C-495F-A681-83382A383B0F}" srcOrd="0" destOrd="0" presId="urn:microsoft.com/office/officeart/2005/8/layout/venn1"/>
    <dgm:cxn modelId="{F3885696-5188-418F-876A-232AE5F3E596}" type="presOf" srcId="{B893CCFF-D151-4CD2-A417-ABAA5C62F5F2}" destId="{34646604-F73A-41B7-813F-5A941ED0156B}" srcOrd="1" destOrd="0" presId="urn:microsoft.com/office/officeart/2005/8/layout/venn1"/>
    <dgm:cxn modelId="{183997B1-4368-46F0-B0FE-1F177C6F200D}" srcId="{7134D530-4DF5-47A3-A650-53B5E34440A1}" destId="{C75F56F1-BE48-4525-A575-32A1EAD940EF}" srcOrd="3" destOrd="0" parTransId="{9469BC5C-3B7B-4F2F-9B60-D3D9C474C235}" sibTransId="{691603C6-4203-420B-AA79-FD262FEAB39A}"/>
    <dgm:cxn modelId="{B11F5DD7-F15A-433D-B915-7475DFCBF6C8}" type="presParOf" srcId="{BFF2DC83-8B4C-495F-A681-83382A383B0F}" destId="{B5EC5C9A-8CCF-4620-92E7-55D0D3165E83}" srcOrd="0" destOrd="0" presId="urn:microsoft.com/office/officeart/2005/8/layout/venn1"/>
    <dgm:cxn modelId="{A022F31E-0CFE-46BB-9B31-4CA10A992614}" type="presParOf" srcId="{BFF2DC83-8B4C-495F-A681-83382A383B0F}" destId="{34646604-F73A-41B7-813F-5A941ED0156B}" srcOrd="1" destOrd="0" presId="urn:microsoft.com/office/officeart/2005/8/layout/venn1"/>
    <dgm:cxn modelId="{9D22274F-7776-4DB1-B72B-A8AFE0A5B54B}" type="presParOf" srcId="{BFF2DC83-8B4C-495F-A681-83382A383B0F}" destId="{69206FF6-62A4-4178-AA87-A73C3395B4D4}" srcOrd="2" destOrd="0" presId="urn:microsoft.com/office/officeart/2005/8/layout/venn1"/>
    <dgm:cxn modelId="{0DC816E6-ABFE-458E-B26A-4A3004EB9CBD}" type="presParOf" srcId="{BFF2DC83-8B4C-495F-A681-83382A383B0F}" destId="{1EED4000-8F49-4816-92FB-67EC431D92C3}" srcOrd="3" destOrd="0" presId="urn:microsoft.com/office/officeart/2005/8/layout/venn1"/>
    <dgm:cxn modelId="{BA1A3989-DF06-4D14-998E-1D4DF846B19C}" type="presParOf" srcId="{BFF2DC83-8B4C-495F-A681-83382A383B0F}" destId="{F5B3687A-E878-434D-9B54-B18DDE41E5A7}" srcOrd="4" destOrd="0" presId="urn:microsoft.com/office/officeart/2005/8/layout/venn1"/>
    <dgm:cxn modelId="{C71119E3-7824-4EC7-8029-8257FAF13A85}" type="presParOf" srcId="{BFF2DC83-8B4C-495F-A681-83382A383B0F}" destId="{38C1B668-D811-4005-9BA2-ACA7D6B362A8}" srcOrd="5" destOrd="0" presId="urn:microsoft.com/office/officeart/2005/8/layout/venn1"/>
    <dgm:cxn modelId="{17C78542-A884-4EEF-A432-609E9FF62F91}" type="presParOf" srcId="{BFF2DC83-8B4C-495F-A681-83382A383B0F}" destId="{9198F02F-37E0-434C-ABC2-48050CEFBC32}" srcOrd="6" destOrd="0" presId="urn:microsoft.com/office/officeart/2005/8/layout/venn1"/>
    <dgm:cxn modelId="{994DB776-3A69-409B-9515-D8A756213E20}" type="presParOf" srcId="{BFF2DC83-8B4C-495F-A681-83382A383B0F}" destId="{684A844A-C45B-4A24-93B4-8A55FF279981}"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BC08ED-B4B5-45AF-8E78-F6A43FCF678A}" type="doc">
      <dgm:prSet loTypeId="urn:microsoft.com/office/officeart/2005/8/layout/matrix1" loCatId="matrix" qsTypeId="urn:microsoft.com/office/officeart/2005/8/quickstyle/simple1" qsCatId="simple" csTypeId="urn:microsoft.com/office/officeart/2005/8/colors/accent2_1" csCatId="accent2" phldr="1"/>
      <dgm:spPr/>
      <dgm:t>
        <a:bodyPr/>
        <a:lstStyle/>
        <a:p>
          <a:endParaRPr lang="fr-FR"/>
        </a:p>
      </dgm:t>
    </dgm:pt>
    <dgm:pt modelId="{128274D9-56FD-4E64-B12B-6BE2216E3DF9}">
      <dgm:prSet phldrT="[Texte]"/>
      <dgm:spPr>
        <a:solidFill>
          <a:schemeClr val="accent2"/>
        </a:solidFill>
      </dgm:spPr>
      <dgm:t>
        <a:bodyPr/>
        <a:lstStyle/>
        <a:p>
          <a:r>
            <a:rPr lang="fr-FR" dirty="0" smtClean="0">
              <a:solidFill>
                <a:schemeClr val="bg1"/>
              </a:solidFill>
              <a:effectLst>
                <a:outerShdw blurRad="38100" dist="38100" dir="2700000" algn="tl">
                  <a:srgbClr val="000000">
                    <a:alpha val="43137"/>
                  </a:srgbClr>
                </a:outerShdw>
              </a:effectLst>
            </a:rPr>
            <a:t>EMPLOI RURAL</a:t>
          </a:r>
          <a:endParaRPr lang="fr-FR" dirty="0">
            <a:solidFill>
              <a:schemeClr val="bg1"/>
            </a:solidFill>
            <a:effectLst>
              <a:outerShdw blurRad="38100" dist="38100" dir="2700000" algn="tl">
                <a:srgbClr val="000000">
                  <a:alpha val="43137"/>
                </a:srgbClr>
              </a:outerShdw>
            </a:effectLst>
          </a:endParaRPr>
        </a:p>
      </dgm:t>
    </dgm:pt>
    <dgm:pt modelId="{1D4A8DFF-BC37-400C-B9B4-9F63152E8B69}" type="parTrans" cxnId="{FA33C514-0F0E-4A17-9F9B-D7FE825B98D6}">
      <dgm:prSet/>
      <dgm:spPr/>
      <dgm:t>
        <a:bodyPr/>
        <a:lstStyle/>
        <a:p>
          <a:endParaRPr lang="fr-FR"/>
        </a:p>
      </dgm:t>
    </dgm:pt>
    <dgm:pt modelId="{39AC2710-EBFC-46F8-9BB1-9304F02C253F}" type="sibTrans" cxnId="{FA33C514-0F0E-4A17-9F9B-D7FE825B98D6}">
      <dgm:prSet/>
      <dgm:spPr/>
      <dgm:t>
        <a:bodyPr/>
        <a:lstStyle/>
        <a:p>
          <a:endParaRPr lang="fr-FR"/>
        </a:p>
      </dgm:t>
    </dgm:pt>
    <dgm:pt modelId="{0F4541D7-D19B-46FF-B010-811ED20C475D}">
      <dgm:prSet phldrT="[Texte]" custT="1"/>
      <dgm:spPr>
        <a:solidFill>
          <a:schemeClr val="accent6">
            <a:lumMod val="20000"/>
            <a:lumOff val="80000"/>
          </a:schemeClr>
        </a:solidFill>
      </dgm:spPr>
      <dgm:t>
        <a:bodyPr/>
        <a:lstStyle/>
        <a:p>
          <a:r>
            <a:rPr lang="fr-FR" sz="2000" b="1" dirty="0" smtClean="0"/>
            <a:t>Formation agricole et rurale des jeunes</a:t>
          </a:r>
          <a:endParaRPr lang="fr-FR" sz="2000" b="1" dirty="0"/>
        </a:p>
      </dgm:t>
    </dgm:pt>
    <dgm:pt modelId="{A3F573DF-5532-4E61-B40D-EBCDC59F3AF7}" type="parTrans" cxnId="{9941A4B5-8733-4872-A4A8-A3E78926255D}">
      <dgm:prSet/>
      <dgm:spPr/>
      <dgm:t>
        <a:bodyPr/>
        <a:lstStyle/>
        <a:p>
          <a:endParaRPr lang="fr-FR"/>
        </a:p>
      </dgm:t>
    </dgm:pt>
    <dgm:pt modelId="{3CF1A851-0262-4FE9-983A-6208B906C454}" type="sibTrans" cxnId="{9941A4B5-8733-4872-A4A8-A3E78926255D}">
      <dgm:prSet/>
      <dgm:spPr/>
      <dgm:t>
        <a:bodyPr/>
        <a:lstStyle/>
        <a:p>
          <a:endParaRPr lang="fr-FR"/>
        </a:p>
      </dgm:t>
    </dgm:pt>
    <dgm:pt modelId="{BEF1B897-F5C2-472A-BE3E-9571B0F0397F}">
      <dgm:prSet phldrT="[Texte]" custT="1"/>
      <dgm:spPr>
        <a:solidFill>
          <a:schemeClr val="accent6">
            <a:lumMod val="20000"/>
            <a:lumOff val="80000"/>
          </a:schemeClr>
        </a:solidFill>
      </dgm:spPr>
      <dgm:t>
        <a:bodyPr/>
        <a:lstStyle/>
        <a:p>
          <a:r>
            <a:rPr lang="fr-FR" sz="2000" b="1" dirty="0" smtClean="0"/>
            <a:t>Renforcement de capacités des exploitants</a:t>
          </a:r>
          <a:endParaRPr lang="fr-FR" sz="2000" b="1" dirty="0"/>
        </a:p>
      </dgm:t>
    </dgm:pt>
    <dgm:pt modelId="{1AD2D2BD-97C1-4E10-99D6-1DE0F41A6632}" type="parTrans" cxnId="{667649F3-C13C-4889-BB61-1DBAE4446E37}">
      <dgm:prSet/>
      <dgm:spPr/>
      <dgm:t>
        <a:bodyPr/>
        <a:lstStyle/>
        <a:p>
          <a:endParaRPr lang="fr-FR"/>
        </a:p>
      </dgm:t>
    </dgm:pt>
    <dgm:pt modelId="{B562B3FD-F48C-4A42-8221-47FA3E325A3F}" type="sibTrans" cxnId="{667649F3-C13C-4889-BB61-1DBAE4446E37}">
      <dgm:prSet/>
      <dgm:spPr/>
      <dgm:t>
        <a:bodyPr/>
        <a:lstStyle/>
        <a:p>
          <a:endParaRPr lang="fr-FR"/>
        </a:p>
      </dgm:t>
    </dgm:pt>
    <dgm:pt modelId="{9ADF0A35-1FB9-4110-9CF9-F31E9300720A}">
      <dgm:prSet phldrT="[Texte]" custT="1"/>
      <dgm:spPr>
        <a:solidFill>
          <a:schemeClr val="accent6">
            <a:lumMod val="20000"/>
            <a:lumOff val="80000"/>
          </a:schemeClr>
        </a:solidFill>
      </dgm:spPr>
      <dgm:t>
        <a:bodyPr/>
        <a:lstStyle/>
        <a:p>
          <a:r>
            <a:rPr lang="fr-FR" sz="2000" b="1" dirty="0" smtClean="0"/>
            <a:t>Développement des services et attractivité</a:t>
          </a:r>
          <a:endParaRPr lang="fr-FR" sz="2000" b="1" dirty="0"/>
        </a:p>
      </dgm:t>
    </dgm:pt>
    <dgm:pt modelId="{FBE53C38-11DB-476B-9854-9874A8BE969F}" type="parTrans" cxnId="{41E3EB21-6814-452D-ACE2-70235546264F}">
      <dgm:prSet/>
      <dgm:spPr/>
      <dgm:t>
        <a:bodyPr/>
        <a:lstStyle/>
        <a:p>
          <a:endParaRPr lang="fr-FR"/>
        </a:p>
      </dgm:t>
    </dgm:pt>
    <dgm:pt modelId="{DAF8E789-2826-42B8-B55D-1001BD0AB36E}" type="sibTrans" cxnId="{41E3EB21-6814-452D-ACE2-70235546264F}">
      <dgm:prSet/>
      <dgm:spPr/>
      <dgm:t>
        <a:bodyPr/>
        <a:lstStyle/>
        <a:p>
          <a:endParaRPr lang="fr-FR"/>
        </a:p>
      </dgm:t>
    </dgm:pt>
    <dgm:pt modelId="{12B1B19B-11B5-472B-A17A-9D354472B514}">
      <dgm:prSet phldrT="[Texte]" custT="1"/>
      <dgm:spPr>
        <a:solidFill>
          <a:schemeClr val="accent6">
            <a:lumMod val="20000"/>
            <a:lumOff val="80000"/>
          </a:schemeClr>
        </a:solidFill>
      </dgm:spPr>
      <dgm:t>
        <a:bodyPr/>
        <a:lstStyle/>
        <a:p>
          <a:r>
            <a:rPr lang="fr-FR" sz="2000" b="1" dirty="0" smtClean="0"/>
            <a:t>Soutien aux entreprises</a:t>
          </a:r>
          <a:endParaRPr lang="fr-FR" sz="2000" b="1" dirty="0"/>
        </a:p>
      </dgm:t>
    </dgm:pt>
    <dgm:pt modelId="{C58869C3-22BC-4264-B225-94287D3E168E}" type="parTrans" cxnId="{577F0148-93A9-4507-A13C-6D41D9E04601}">
      <dgm:prSet/>
      <dgm:spPr/>
      <dgm:t>
        <a:bodyPr/>
        <a:lstStyle/>
        <a:p>
          <a:endParaRPr lang="fr-FR"/>
        </a:p>
      </dgm:t>
    </dgm:pt>
    <dgm:pt modelId="{A0A01B80-5395-458D-8504-CFD2E58F8340}" type="sibTrans" cxnId="{577F0148-93A9-4507-A13C-6D41D9E04601}">
      <dgm:prSet/>
      <dgm:spPr/>
      <dgm:t>
        <a:bodyPr/>
        <a:lstStyle/>
        <a:p>
          <a:endParaRPr lang="fr-FR"/>
        </a:p>
      </dgm:t>
    </dgm:pt>
    <dgm:pt modelId="{3D05F83A-F472-4308-A001-649AD15D2B21}" type="pres">
      <dgm:prSet presAssocID="{E6BC08ED-B4B5-45AF-8E78-F6A43FCF678A}" presName="diagram" presStyleCnt="0">
        <dgm:presLayoutVars>
          <dgm:chMax val="1"/>
          <dgm:dir/>
          <dgm:animLvl val="ctr"/>
          <dgm:resizeHandles val="exact"/>
        </dgm:presLayoutVars>
      </dgm:prSet>
      <dgm:spPr/>
      <dgm:t>
        <a:bodyPr/>
        <a:lstStyle/>
        <a:p>
          <a:endParaRPr lang="fr-FR"/>
        </a:p>
      </dgm:t>
    </dgm:pt>
    <dgm:pt modelId="{FB7F09B0-6055-41F2-A596-449C4C66F89C}" type="pres">
      <dgm:prSet presAssocID="{E6BC08ED-B4B5-45AF-8E78-F6A43FCF678A}" presName="matrix" presStyleCnt="0"/>
      <dgm:spPr/>
    </dgm:pt>
    <dgm:pt modelId="{93D823D3-95DD-422E-9908-43D181D54E52}" type="pres">
      <dgm:prSet presAssocID="{E6BC08ED-B4B5-45AF-8E78-F6A43FCF678A}" presName="tile1" presStyleLbl="node1" presStyleIdx="0" presStyleCnt="4" custLinFactNeighborX="-46927" custLinFactNeighborY="-17216"/>
      <dgm:spPr/>
      <dgm:t>
        <a:bodyPr/>
        <a:lstStyle/>
        <a:p>
          <a:endParaRPr lang="fr-FR"/>
        </a:p>
      </dgm:t>
    </dgm:pt>
    <dgm:pt modelId="{7C32174C-9743-44DC-8D01-56145320892F}" type="pres">
      <dgm:prSet presAssocID="{E6BC08ED-B4B5-45AF-8E78-F6A43FCF678A}" presName="tile1text" presStyleLbl="node1" presStyleIdx="0" presStyleCnt="4">
        <dgm:presLayoutVars>
          <dgm:chMax val="0"/>
          <dgm:chPref val="0"/>
          <dgm:bulletEnabled val="1"/>
        </dgm:presLayoutVars>
      </dgm:prSet>
      <dgm:spPr/>
      <dgm:t>
        <a:bodyPr/>
        <a:lstStyle/>
        <a:p>
          <a:endParaRPr lang="fr-FR"/>
        </a:p>
      </dgm:t>
    </dgm:pt>
    <dgm:pt modelId="{CE9E295A-C2BE-4426-A336-4E77AEA01B12}" type="pres">
      <dgm:prSet presAssocID="{E6BC08ED-B4B5-45AF-8E78-F6A43FCF678A}" presName="tile2" presStyleLbl="node1" presStyleIdx="1" presStyleCnt="4"/>
      <dgm:spPr/>
      <dgm:t>
        <a:bodyPr/>
        <a:lstStyle/>
        <a:p>
          <a:endParaRPr lang="fr-FR"/>
        </a:p>
      </dgm:t>
    </dgm:pt>
    <dgm:pt modelId="{24DC0BE7-1B4A-48B2-AA17-896E6705B908}" type="pres">
      <dgm:prSet presAssocID="{E6BC08ED-B4B5-45AF-8E78-F6A43FCF678A}" presName="tile2text" presStyleLbl="node1" presStyleIdx="1" presStyleCnt="4">
        <dgm:presLayoutVars>
          <dgm:chMax val="0"/>
          <dgm:chPref val="0"/>
          <dgm:bulletEnabled val="1"/>
        </dgm:presLayoutVars>
      </dgm:prSet>
      <dgm:spPr/>
      <dgm:t>
        <a:bodyPr/>
        <a:lstStyle/>
        <a:p>
          <a:endParaRPr lang="fr-FR"/>
        </a:p>
      </dgm:t>
    </dgm:pt>
    <dgm:pt modelId="{AC695F7D-810C-4413-A973-882DCD943EB8}" type="pres">
      <dgm:prSet presAssocID="{E6BC08ED-B4B5-45AF-8E78-F6A43FCF678A}" presName="tile3" presStyleLbl="node1" presStyleIdx="2" presStyleCnt="4"/>
      <dgm:spPr/>
      <dgm:t>
        <a:bodyPr/>
        <a:lstStyle/>
        <a:p>
          <a:endParaRPr lang="fr-FR"/>
        </a:p>
      </dgm:t>
    </dgm:pt>
    <dgm:pt modelId="{1FB76B6E-C330-41EC-9E98-B1697B5CDBB4}" type="pres">
      <dgm:prSet presAssocID="{E6BC08ED-B4B5-45AF-8E78-F6A43FCF678A}" presName="tile3text" presStyleLbl="node1" presStyleIdx="2" presStyleCnt="4">
        <dgm:presLayoutVars>
          <dgm:chMax val="0"/>
          <dgm:chPref val="0"/>
          <dgm:bulletEnabled val="1"/>
        </dgm:presLayoutVars>
      </dgm:prSet>
      <dgm:spPr/>
      <dgm:t>
        <a:bodyPr/>
        <a:lstStyle/>
        <a:p>
          <a:endParaRPr lang="fr-FR"/>
        </a:p>
      </dgm:t>
    </dgm:pt>
    <dgm:pt modelId="{760EDB54-E819-4B95-9D10-B3414F2DC251}" type="pres">
      <dgm:prSet presAssocID="{E6BC08ED-B4B5-45AF-8E78-F6A43FCF678A}" presName="tile4" presStyleLbl="node1" presStyleIdx="3" presStyleCnt="4"/>
      <dgm:spPr/>
      <dgm:t>
        <a:bodyPr/>
        <a:lstStyle/>
        <a:p>
          <a:endParaRPr lang="fr-FR"/>
        </a:p>
      </dgm:t>
    </dgm:pt>
    <dgm:pt modelId="{0DB2F63D-74F9-48BE-89C2-1A3EE13CD465}" type="pres">
      <dgm:prSet presAssocID="{E6BC08ED-B4B5-45AF-8E78-F6A43FCF678A}" presName="tile4text" presStyleLbl="node1" presStyleIdx="3" presStyleCnt="4">
        <dgm:presLayoutVars>
          <dgm:chMax val="0"/>
          <dgm:chPref val="0"/>
          <dgm:bulletEnabled val="1"/>
        </dgm:presLayoutVars>
      </dgm:prSet>
      <dgm:spPr/>
      <dgm:t>
        <a:bodyPr/>
        <a:lstStyle/>
        <a:p>
          <a:endParaRPr lang="fr-FR"/>
        </a:p>
      </dgm:t>
    </dgm:pt>
    <dgm:pt modelId="{59F4FC35-F871-48A4-81E0-073B9672CF30}" type="pres">
      <dgm:prSet presAssocID="{E6BC08ED-B4B5-45AF-8E78-F6A43FCF678A}" presName="centerTile" presStyleLbl="fgShp" presStyleIdx="0" presStyleCnt="1">
        <dgm:presLayoutVars>
          <dgm:chMax val="0"/>
          <dgm:chPref val="0"/>
        </dgm:presLayoutVars>
      </dgm:prSet>
      <dgm:spPr/>
      <dgm:t>
        <a:bodyPr/>
        <a:lstStyle/>
        <a:p>
          <a:endParaRPr lang="fr-FR"/>
        </a:p>
      </dgm:t>
    </dgm:pt>
  </dgm:ptLst>
  <dgm:cxnLst>
    <dgm:cxn modelId="{9941A4B5-8733-4872-A4A8-A3E78926255D}" srcId="{128274D9-56FD-4E64-B12B-6BE2216E3DF9}" destId="{0F4541D7-D19B-46FF-B010-811ED20C475D}" srcOrd="0" destOrd="0" parTransId="{A3F573DF-5532-4E61-B40D-EBCDC59F3AF7}" sibTransId="{3CF1A851-0262-4FE9-983A-6208B906C454}"/>
    <dgm:cxn modelId="{4C3780B5-C246-4DDE-94B3-1713EC7BAA17}" type="presOf" srcId="{9ADF0A35-1FB9-4110-9CF9-F31E9300720A}" destId="{1FB76B6E-C330-41EC-9E98-B1697B5CDBB4}" srcOrd="1" destOrd="0" presId="urn:microsoft.com/office/officeart/2005/8/layout/matrix1"/>
    <dgm:cxn modelId="{A6F7A4CD-B9A0-48EF-9E93-F05D13960998}" type="presOf" srcId="{12B1B19B-11B5-472B-A17A-9D354472B514}" destId="{0DB2F63D-74F9-48BE-89C2-1A3EE13CD465}" srcOrd="1" destOrd="0" presId="urn:microsoft.com/office/officeart/2005/8/layout/matrix1"/>
    <dgm:cxn modelId="{577F0148-93A9-4507-A13C-6D41D9E04601}" srcId="{128274D9-56FD-4E64-B12B-6BE2216E3DF9}" destId="{12B1B19B-11B5-472B-A17A-9D354472B514}" srcOrd="3" destOrd="0" parTransId="{C58869C3-22BC-4264-B225-94287D3E168E}" sibTransId="{A0A01B80-5395-458D-8504-CFD2E58F8340}"/>
    <dgm:cxn modelId="{667649F3-C13C-4889-BB61-1DBAE4446E37}" srcId="{128274D9-56FD-4E64-B12B-6BE2216E3DF9}" destId="{BEF1B897-F5C2-472A-BE3E-9571B0F0397F}" srcOrd="1" destOrd="0" parTransId="{1AD2D2BD-97C1-4E10-99D6-1DE0F41A6632}" sibTransId="{B562B3FD-F48C-4A42-8221-47FA3E325A3F}"/>
    <dgm:cxn modelId="{60ACECB1-3895-4D21-826D-2E679C4421AE}" type="presOf" srcId="{0F4541D7-D19B-46FF-B010-811ED20C475D}" destId="{93D823D3-95DD-422E-9908-43D181D54E52}" srcOrd="0" destOrd="0" presId="urn:microsoft.com/office/officeart/2005/8/layout/matrix1"/>
    <dgm:cxn modelId="{C9FB0A25-7F8D-480A-B280-41AA6494EC97}" type="presOf" srcId="{BEF1B897-F5C2-472A-BE3E-9571B0F0397F}" destId="{24DC0BE7-1B4A-48B2-AA17-896E6705B908}" srcOrd="1" destOrd="0" presId="urn:microsoft.com/office/officeart/2005/8/layout/matrix1"/>
    <dgm:cxn modelId="{054BF522-C9AE-4232-8604-DDBA56D6E907}" type="presOf" srcId="{0F4541D7-D19B-46FF-B010-811ED20C475D}" destId="{7C32174C-9743-44DC-8D01-56145320892F}" srcOrd="1" destOrd="0" presId="urn:microsoft.com/office/officeart/2005/8/layout/matrix1"/>
    <dgm:cxn modelId="{FA33C514-0F0E-4A17-9F9B-D7FE825B98D6}" srcId="{E6BC08ED-B4B5-45AF-8E78-F6A43FCF678A}" destId="{128274D9-56FD-4E64-B12B-6BE2216E3DF9}" srcOrd="0" destOrd="0" parTransId="{1D4A8DFF-BC37-400C-B9B4-9F63152E8B69}" sibTransId="{39AC2710-EBFC-46F8-9BB1-9304F02C253F}"/>
    <dgm:cxn modelId="{6322B158-8782-4740-9924-89A99316A68C}" type="presOf" srcId="{12B1B19B-11B5-472B-A17A-9D354472B514}" destId="{760EDB54-E819-4B95-9D10-B3414F2DC251}" srcOrd="0" destOrd="0" presId="urn:microsoft.com/office/officeart/2005/8/layout/matrix1"/>
    <dgm:cxn modelId="{9160E1DC-426E-41D3-B0D4-BC3F0DDA0C2D}" type="presOf" srcId="{E6BC08ED-B4B5-45AF-8E78-F6A43FCF678A}" destId="{3D05F83A-F472-4308-A001-649AD15D2B21}" srcOrd="0" destOrd="0" presId="urn:microsoft.com/office/officeart/2005/8/layout/matrix1"/>
    <dgm:cxn modelId="{6CBB3C5D-82D3-444E-89A4-D9630159B251}" type="presOf" srcId="{9ADF0A35-1FB9-4110-9CF9-F31E9300720A}" destId="{AC695F7D-810C-4413-A973-882DCD943EB8}" srcOrd="0" destOrd="0" presId="urn:microsoft.com/office/officeart/2005/8/layout/matrix1"/>
    <dgm:cxn modelId="{A972E3AF-1A63-4238-9344-30BA10CC3D19}" type="presOf" srcId="{128274D9-56FD-4E64-B12B-6BE2216E3DF9}" destId="{59F4FC35-F871-48A4-81E0-073B9672CF30}" srcOrd="0" destOrd="0" presId="urn:microsoft.com/office/officeart/2005/8/layout/matrix1"/>
    <dgm:cxn modelId="{41E3EB21-6814-452D-ACE2-70235546264F}" srcId="{128274D9-56FD-4E64-B12B-6BE2216E3DF9}" destId="{9ADF0A35-1FB9-4110-9CF9-F31E9300720A}" srcOrd="2" destOrd="0" parTransId="{FBE53C38-11DB-476B-9854-9874A8BE969F}" sibTransId="{DAF8E789-2826-42B8-B55D-1001BD0AB36E}"/>
    <dgm:cxn modelId="{A63BAF15-F6CD-479B-A08A-E164B0BCD997}" type="presOf" srcId="{BEF1B897-F5C2-472A-BE3E-9571B0F0397F}" destId="{CE9E295A-C2BE-4426-A336-4E77AEA01B12}" srcOrd="0" destOrd="0" presId="urn:microsoft.com/office/officeart/2005/8/layout/matrix1"/>
    <dgm:cxn modelId="{6A444B4B-8003-444F-A172-159126E53546}" type="presParOf" srcId="{3D05F83A-F472-4308-A001-649AD15D2B21}" destId="{FB7F09B0-6055-41F2-A596-449C4C66F89C}" srcOrd="0" destOrd="0" presId="urn:microsoft.com/office/officeart/2005/8/layout/matrix1"/>
    <dgm:cxn modelId="{C46828E1-2F92-4E93-BD54-50BED9B29326}" type="presParOf" srcId="{FB7F09B0-6055-41F2-A596-449C4C66F89C}" destId="{93D823D3-95DD-422E-9908-43D181D54E52}" srcOrd="0" destOrd="0" presId="urn:microsoft.com/office/officeart/2005/8/layout/matrix1"/>
    <dgm:cxn modelId="{19BACC96-4984-40BA-A0F1-6A5BBD41F82F}" type="presParOf" srcId="{FB7F09B0-6055-41F2-A596-449C4C66F89C}" destId="{7C32174C-9743-44DC-8D01-56145320892F}" srcOrd="1" destOrd="0" presId="urn:microsoft.com/office/officeart/2005/8/layout/matrix1"/>
    <dgm:cxn modelId="{82F548A0-4124-43EA-89CB-2BDA9214AB47}" type="presParOf" srcId="{FB7F09B0-6055-41F2-A596-449C4C66F89C}" destId="{CE9E295A-C2BE-4426-A336-4E77AEA01B12}" srcOrd="2" destOrd="0" presId="urn:microsoft.com/office/officeart/2005/8/layout/matrix1"/>
    <dgm:cxn modelId="{190DF789-81EC-4205-AB67-022D615F1001}" type="presParOf" srcId="{FB7F09B0-6055-41F2-A596-449C4C66F89C}" destId="{24DC0BE7-1B4A-48B2-AA17-896E6705B908}" srcOrd="3" destOrd="0" presId="urn:microsoft.com/office/officeart/2005/8/layout/matrix1"/>
    <dgm:cxn modelId="{4C06E7AF-870F-453D-B815-9AF7DCFA87E9}" type="presParOf" srcId="{FB7F09B0-6055-41F2-A596-449C4C66F89C}" destId="{AC695F7D-810C-4413-A973-882DCD943EB8}" srcOrd="4" destOrd="0" presId="urn:microsoft.com/office/officeart/2005/8/layout/matrix1"/>
    <dgm:cxn modelId="{8A58ADDE-1A3D-4680-B2BC-DF114031107D}" type="presParOf" srcId="{FB7F09B0-6055-41F2-A596-449C4C66F89C}" destId="{1FB76B6E-C330-41EC-9E98-B1697B5CDBB4}" srcOrd="5" destOrd="0" presId="urn:microsoft.com/office/officeart/2005/8/layout/matrix1"/>
    <dgm:cxn modelId="{6B4F13E0-AA8E-43F9-85DF-FEF300E35C29}" type="presParOf" srcId="{FB7F09B0-6055-41F2-A596-449C4C66F89C}" destId="{760EDB54-E819-4B95-9D10-B3414F2DC251}" srcOrd="6" destOrd="0" presId="urn:microsoft.com/office/officeart/2005/8/layout/matrix1"/>
    <dgm:cxn modelId="{6CF741B5-6612-45E1-8277-F678CE9DAE6B}" type="presParOf" srcId="{FB7F09B0-6055-41F2-A596-449C4C66F89C}" destId="{0DB2F63D-74F9-48BE-89C2-1A3EE13CD465}" srcOrd="7" destOrd="0" presId="urn:microsoft.com/office/officeart/2005/8/layout/matrix1"/>
    <dgm:cxn modelId="{F54E0298-8E1B-430A-9C8E-3BD2C1B37183}" type="presParOf" srcId="{3D05F83A-F472-4308-A001-649AD15D2B21}" destId="{59F4FC35-F871-48A4-81E0-073B9672CF30}"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6820DB99-3CFE-A049-BD9E-7FB31C116483}" type="datetime1">
              <a:rPr lang="en-US" smtClean="0"/>
              <a:t>2/4/2020</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DBE0BB57-DC73-764C-A58B-61339E1E8DD3}" type="slidenum">
              <a:rPr lang="en-US" smtClean="0"/>
              <a:t>‹N°›</a:t>
            </a:fld>
            <a:endParaRPr lang="en-US"/>
          </a:p>
        </p:txBody>
      </p:sp>
    </p:spTree>
    <p:extLst>
      <p:ext uri="{BB962C8B-B14F-4D97-AF65-F5344CB8AC3E}">
        <p14:creationId xmlns:p14="http://schemas.microsoft.com/office/powerpoint/2010/main" val="2175788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DA03147-2684-674F-8929-FD8FCA0CDEFF}" type="datetime1">
              <a:rPr lang="en-US" smtClean="0"/>
              <a:t>2/4/2020</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1E385B3-6F63-4903-BDA2-5A5BFDA7B338}" type="slidenum">
              <a:rPr lang="en-US" smtClean="0"/>
              <a:t>‹N°›</a:t>
            </a:fld>
            <a:endParaRPr lang="en-US"/>
          </a:p>
        </p:txBody>
      </p:sp>
    </p:spTree>
    <p:extLst>
      <p:ext uri="{BB962C8B-B14F-4D97-AF65-F5344CB8AC3E}">
        <p14:creationId xmlns:p14="http://schemas.microsoft.com/office/powerpoint/2010/main" val="189162964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La FAR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 au croisement de plusieurs enjeux de développement socioéconomiques : éducation, formation, emploi, travail et revenus décents, sécurité alimentaire,</a:t>
            </a:r>
            <a:r>
              <a:rPr lang="fr-FR" sz="1200" kern="1200" baseline="0" dirty="0" smtClean="0">
                <a:solidFill>
                  <a:schemeClr val="tx1"/>
                </a:solidFill>
                <a:effectLst/>
                <a:latin typeface="+mn-lt"/>
                <a:ea typeface="+mn-ea"/>
                <a:cs typeface="+mn-cs"/>
              </a:rPr>
              <a:t> productivité agricole</a:t>
            </a:r>
          </a:p>
          <a:p>
            <a:r>
              <a:rPr lang="fr-FR" sz="1200" kern="1200" baseline="0" dirty="0" smtClean="0">
                <a:solidFill>
                  <a:schemeClr val="tx1"/>
                </a:solidFill>
                <a:effectLst/>
                <a:latin typeface="+mn-lt"/>
                <a:ea typeface="+mn-ea"/>
                <a:cs typeface="+mn-cs"/>
              </a:rPr>
              <a:t>- u</a:t>
            </a:r>
            <a:r>
              <a:rPr lang="fr-FR" dirty="0" smtClean="0"/>
              <a:t>n facteur de développement</a:t>
            </a:r>
            <a:r>
              <a:rPr lang="fr-FR" baseline="0" dirty="0" smtClean="0"/>
              <a:t> des zones rurales et une des conditions des transitions techniques et écologiques</a:t>
            </a:r>
            <a:endParaRPr lang="fr-F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Agenda</a:t>
            </a:r>
            <a:r>
              <a:rPr lang="fr-FR" sz="1200" kern="1200" baseline="0" dirty="0" smtClean="0">
                <a:solidFill>
                  <a:schemeClr val="tx1"/>
                </a:solidFill>
                <a:effectLst/>
                <a:latin typeface="+mn-lt"/>
                <a:ea typeface="+mn-ea"/>
                <a:cs typeface="+mn-cs"/>
              </a:rPr>
              <a:t> des PTF : un </a:t>
            </a:r>
            <a:r>
              <a:rPr lang="fr-FR" sz="1200" kern="1200" baseline="0" dirty="0" err="1" smtClean="0">
                <a:solidFill>
                  <a:schemeClr val="tx1"/>
                </a:solidFill>
                <a:effectLst/>
                <a:latin typeface="+mn-lt"/>
                <a:ea typeface="+mn-ea"/>
                <a:cs typeface="+mn-cs"/>
              </a:rPr>
              <a:t>momentum</a:t>
            </a:r>
            <a:r>
              <a:rPr lang="fr-FR" sz="1200" kern="1200" baseline="0" dirty="0" smtClean="0">
                <a:solidFill>
                  <a:schemeClr val="tx1"/>
                </a:solidFill>
                <a:effectLst/>
                <a:latin typeface="+mn-lt"/>
                <a:ea typeface="+mn-ea"/>
                <a:cs typeface="+mn-cs"/>
              </a:rPr>
              <a:t> / un élan pour le développement des zones rurales, notamment sur l’emploi des jeunes en milieu rural (cf. AGA GDPRD 2018)</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smtClean="0">
                <a:solidFill>
                  <a:schemeClr val="tx1"/>
                </a:solidFill>
                <a:effectLst/>
                <a:latin typeface="+mn-lt"/>
                <a:ea typeface="+mn-ea"/>
                <a:cs typeface="+mn-cs"/>
              </a:rPr>
              <a:t>Croissance des engagements financiers ces dernières années au sein de l’AFD pour l’appui à la FAR dans les pays partenaires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baseline="0" dirty="0" smtClean="0">
                <a:solidFill>
                  <a:schemeClr val="tx1"/>
                </a:solidFill>
                <a:effectLst/>
                <a:latin typeface="+mn-lt"/>
                <a:ea typeface="+mn-ea"/>
                <a:cs typeface="+mn-cs"/>
              </a:rPr>
              <a:t>Dans ces conditions, la place du réseau FAR est plus que pertinente pour analyser les besoins, faire émerger les demandes et appuyer les différents partenaires dans le dimensionnement et le choix de leurs interventions</a:t>
            </a:r>
            <a:endParaRPr lang="fr-FR"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1E385B3-6F63-4903-BDA2-5A5BFDA7B338}" type="slidenum">
              <a:rPr lang="en-US" smtClean="0"/>
              <a:t>2</a:t>
            </a:fld>
            <a:endParaRPr lang="en-US"/>
          </a:p>
        </p:txBody>
      </p:sp>
    </p:spTree>
    <p:extLst>
      <p:ext uri="{BB962C8B-B14F-4D97-AF65-F5344CB8AC3E}">
        <p14:creationId xmlns:p14="http://schemas.microsoft.com/office/powerpoint/2010/main" val="1943059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1E385B3-6F63-4903-BDA2-5A5BFDA7B338}" type="slidenum">
              <a:rPr lang="en-US" smtClean="0"/>
              <a:t>3</a:t>
            </a:fld>
            <a:endParaRPr lang="en-US"/>
          </a:p>
        </p:txBody>
      </p:sp>
    </p:spTree>
    <p:extLst>
      <p:ext uri="{BB962C8B-B14F-4D97-AF65-F5344CB8AC3E}">
        <p14:creationId xmlns:p14="http://schemas.microsoft.com/office/powerpoint/2010/main" val="88278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1E385B3-6F63-4903-BDA2-5A5BFDA7B338}" type="slidenum">
              <a:rPr lang="en-US" smtClean="0"/>
              <a:t>4</a:t>
            </a:fld>
            <a:endParaRPr lang="en-US"/>
          </a:p>
        </p:txBody>
      </p:sp>
    </p:spTree>
    <p:extLst>
      <p:ext uri="{BB962C8B-B14F-4D97-AF65-F5344CB8AC3E}">
        <p14:creationId xmlns:p14="http://schemas.microsoft.com/office/powerpoint/2010/main" val="348175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1E385B3-6F63-4903-BDA2-5A5BFDA7B338}" type="slidenum">
              <a:rPr lang="en-US" smtClean="0"/>
              <a:t>5</a:t>
            </a:fld>
            <a:endParaRPr lang="en-US"/>
          </a:p>
        </p:txBody>
      </p:sp>
    </p:spTree>
    <p:extLst>
      <p:ext uri="{BB962C8B-B14F-4D97-AF65-F5344CB8AC3E}">
        <p14:creationId xmlns:p14="http://schemas.microsoft.com/office/powerpoint/2010/main" val="2383974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1E385B3-6F63-4903-BDA2-5A5BFDA7B338}" type="slidenum">
              <a:rPr lang="en-US" smtClean="0"/>
              <a:t>6</a:t>
            </a:fld>
            <a:endParaRPr lang="en-US"/>
          </a:p>
        </p:txBody>
      </p:sp>
    </p:spTree>
    <p:extLst>
      <p:ext uri="{BB962C8B-B14F-4D97-AF65-F5344CB8AC3E}">
        <p14:creationId xmlns:p14="http://schemas.microsoft.com/office/powerpoint/2010/main" val="2058917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1E385B3-6F63-4903-BDA2-5A5BFDA7B338}" type="slidenum">
              <a:rPr lang="en-US" smtClean="0"/>
              <a:t>7</a:t>
            </a:fld>
            <a:endParaRPr lang="en-US"/>
          </a:p>
        </p:txBody>
      </p:sp>
    </p:spTree>
    <p:extLst>
      <p:ext uri="{BB962C8B-B14F-4D97-AF65-F5344CB8AC3E}">
        <p14:creationId xmlns:p14="http://schemas.microsoft.com/office/powerpoint/2010/main" val="1384206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274441"/>
            <a:ext cx="7772400" cy="1298575"/>
          </a:xfrm>
          <a:prstGeom prst="rect">
            <a:avLst/>
          </a:prstGeom>
        </p:spPr>
        <p:txBody>
          <a:bodyPr/>
          <a:lstStyle>
            <a:lvl1pPr>
              <a:lnSpc>
                <a:spcPct val="100000"/>
              </a:lnSpc>
              <a:defRPr sz="3200" b="1" i="0">
                <a:solidFill>
                  <a:srgbClr val="250E62"/>
                </a:solidFill>
                <a:latin typeface="Century Gothic"/>
                <a:cs typeface="Century Gothic"/>
              </a:defRPr>
            </a:lvl1pPr>
          </a:lstStyle>
          <a:p>
            <a:pPr>
              <a:lnSpc>
                <a:spcPct val="120000"/>
              </a:lnSpc>
            </a:pPr>
            <a:r>
              <a:rPr lang="en-GB" sz="3200" b="1" dirty="0" smtClean="0">
                <a:solidFill>
                  <a:srgbClr val="1C0E5D"/>
                </a:solidFill>
                <a:latin typeface="Century Gothic"/>
                <a:cs typeface="Century Gothic"/>
              </a:rPr>
              <a:t>TITRE DE LA PRÉSENTATION</a:t>
            </a:r>
            <a:br>
              <a:rPr lang="en-GB" sz="3200" b="1" dirty="0" smtClean="0">
                <a:solidFill>
                  <a:srgbClr val="1C0E5D"/>
                </a:solidFill>
                <a:latin typeface="Century Gothic"/>
                <a:cs typeface="Century Gothic"/>
              </a:rPr>
            </a:br>
            <a:r>
              <a:rPr lang="en-GB" sz="3200" b="1" dirty="0" smtClean="0">
                <a:solidFill>
                  <a:srgbClr val="1C0E5D"/>
                </a:solidFill>
                <a:latin typeface="Century Gothic"/>
                <a:cs typeface="Century Gothic"/>
              </a:rPr>
              <a:t>SUR 1 </a:t>
            </a:r>
            <a:r>
              <a:rPr lang="en-GB" sz="3200" b="1" dirty="0" err="1" smtClean="0">
                <a:solidFill>
                  <a:srgbClr val="1C0E5D"/>
                </a:solidFill>
                <a:latin typeface="Century Gothic"/>
                <a:cs typeface="Century Gothic"/>
              </a:rPr>
              <a:t>ou</a:t>
            </a:r>
            <a:r>
              <a:rPr lang="en-GB" sz="3200" b="1" dirty="0" smtClean="0">
                <a:solidFill>
                  <a:srgbClr val="1C0E5D"/>
                </a:solidFill>
                <a:latin typeface="Century Gothic"/>
                <a:cs typeface="Century Gothic"/>
              </a:rPr>
              <a:t> 2 LIGNES</a:t>
            </a:r>
            <a:endParaRPr lang="en-GB" sz="3200" b="1" dirty="0">
              <a:solidFill>
                <a:srgbClr val="1C0E5D"/>
              </a:solidFill>
              <a:latin typeface="Century Gothic"/>
              <a:cs typeface="Century Gothic"/>
            </a:endParaRPr>
          </a:p>
        </p:txBody>
      </p:sp>
      <p:sp>
        <p:nvSpPr>
          <p:cNvPr id="3" name="Subtitle 2"/>
          <p:cNvSpPr>
            <a:spLocks noGrp="1"/>
          </p:cNvSpPr>
          <p:nvPr>
            <p:ph type="subTitle" idx="1" hasCustomPrompt="1"/>
          </p:nvPr>
        </p:nvSpPr>
        <p:spPr>
          <a:xfrm>
            <a:off x="1043608" y="3429000"/>
            <a:ext cx="7088832" cy="792088"/>
          </a:xfrm>
          <a:prstGeom prst="rect">
            <a:avLst/>
          </a:prstGeom>
        </p:spPr>
        <p:txBody>
          <a:bodyPr/>
          <a:lstStyle>
            <a:lvl1pPr marL="0" indent="0" algn="ctr">
              <a:lnSpc>
                <a:spcPct val="120000"/>
              </a:lnSpc>
              <a:buNone/>
              <a:defRPr>
                <a:solidFill>
                  <a:srgbClr val="250E62"/>
                </a:solidFill>
                <a:latin typeface="Century Gothic"/>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pPr>
            <a:r>
              <a:rPr lang="en-GB" sz="3200" dirty="0" smtClean="0">
                <a:solidFill>
                  <a:srgbClr val="1C0E5D"/>
                </a:solidFill>
                <a:latin typeface="Century Gothic"/>
                <a:cs typeface="Century Gothic"/>
              </a:rPr>
              <a:t>Sous-titre </a:t>
            </a:r>
            <a:r>
              <a:rPr lang="en-GB" sz="3200" dirty="0" err="1" smtClean="0">
                <a:solidFill>
                  <a:srgbClr val="1C0E5D"/>
                </a:solidFill>
                <a:latin typeface="Century Gothic"/>
                <a:cs typeface="Century Gothic"/>
              </a:rPr>
              <a:t>sur</a:t>
            </a:r>
            <a:r>
              <a:rPr lang="en-GB" sz="3200" dirty="0" smtClean="0">
                <a:solidFill>
                  <a:srgbClr val="1C0E5D"/>
                </a:solidFill>
                <a:latin typeface="Century Gothic"/>
                <a:cs typeface="Century Gothic"/>
              </a:rPr>
              <a:t> </a:t>
            </a:r>
            <a:r>
              <a:rPr lang="en-GB" sz="3200" dirty="0" err="1" smtClean="0">
                <a:solidFill>
                  <a:srgbClr val="1C0E5D"/>
                </a:solidFill>
                <a:latin typeface="Century Gothic"/>
                <a:cs typeface="Century Gothic"/>
              </a:rPr>
              <a:t>une</a:t>
            </a:r>
            <a:r>
              <a:rPr lang="en-GB" sz="3200" dirty="0" smtClean="0">
                <a:solidFill>
                  <a:srgbClr val="1C0E5D"/>
                </a:solidFill>
                <a:latin typeface="Century Gothic"/>
                <a:cs typeface="Century Gothic"/>
              </a:rPr>
              <a:t> </a:t>
            </a:r>
            <a:r>
              <a:rPr lang="en-GB" sz="3200" dirty="0" err="1" smtClean="0">
                <a:solidFill>
                  <a:srgbClr val="1C0E5D"/>
                </a:solidFill>
                <a:latin typeface="Century Gothic"/>
                <a:cs typeface="Century Gothic"/>
              </a:rPr>
              <a:t>ligne</a:t>
            </a:r>
            <a:endParaRPr lang="en-US" sz="3200" dirty="0">
              <a:solidFill>
                <a:srgbClr val="1C0E5D"/>
              </a:solidFill>
              <a:latin typeface="Century Gothic"/>
              <a:cs typeface="Century Gothic"/>
            </a:endParaRPr>
          </a:p>
        </p:txBody>
      </p:sp>
      <p:sp>
        <p:nvSpPr>
          <p:cNvPr id="14" name="Text Placeholder 13"/>
          <p:cNvSpPr>
            <a:spLocks noGrp="1"/>
          </p:cNvSpPr>
          <p:nvPr>
            <p:ph type="body" sz="quarter" idx="10" hasCustomPrompt="1"/>
          </p:nvPr>
        </p:nvSpPr>
        <p:spPr>
          <a:xfrm>
            <a:off x="3059113" y="4365625"/>
            <a:ext cx="2952750" cy="1150938"/>
          </a:xfrm>
          <a:prstGeom prst="rect">
            <a:avLst/>
          </a:prstGeom>
        </p:spPr>
        <p:txBody>
          <a:bodyPr vert="horz"/>
          <a:lstStyle>
            <a:lvl1pPr marL="0" indent="0" algn="ctr">
              <a:buNone/>
              <a:defRPr sz="2000" b="0" i="0" baseline="0">
                <a:solidFill>
                  <a:srgbClr val="250E62"/>
                </a:solidFill>
                <a:latin typeface="Century Gothic"/>
                <a:cs typeface="Century Gothic"/>
              </a:defRPr>
            </a:lvl1pPr>
          </a:lstStyle>
          <a:p>
            <a:pPr algn="ctr"/>
            <a:r>
              <a:rPr lang="en-GB" sz="2800" baseline="30000" dirty="0" smtClean="0">
                <a:solidFill>
                  <a:srgbClr val="1C0E5D"/>
                </a:solidFill>
                <a:latin typeface="Century Gothic"/>
                <a:cs typeface="Century Gothic"/>
              </a:rPr>
              <a:t>Date au format local :</a:t>
            </a:r>
            <a:endParaRPr lang="en-US" sz="2800" dirty="0">
              <a:solidFill>
                <a:srgbClr val="1C0E5D"/>
              </a:solidFill>
              <a:latin typeface="Century Gothic"/>
              <a:cs typeface="Century Gothic"/>
            </a:endParaRPr>
          </a:p>
        </p:txBody>
      </p:sp>
    </p:spTree>
    <p:extLst>
      <p:ext uri="{BB962C8B-B14F-4D97-AF65-F5344CB8AC3E}">
        <p14:creationId xmlns:p14="http://schemas.microsoft.com/office/powerpoint/2010/main" val="3329002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3503439"/>
            <a:ext cx="6400800" cy="622920"/>
          </a:xfrm>
          <a:prstGeom prst="rect">
            <a:avLst/>
          </a:prstGeom>
        </p:spPr>
        <p:txBody>
          <a:bodyPr/>
          <a:lstStyle>
            <a:lvl1pPr marL="0" indent="0" algn="ctr">
              <a:buNone/>
              <a:defRPr sz="3200">
                <a:solidFill>
                  <a:srgbClr val="DA291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Sous-titre</a:t>
            </a:r>
            <a:endParaRPr lang="en-US" dirty="0"/>
          </a:p>
        </p:txBody>
      </p:sp>
      <p:sp>
        <p:nvSpPr>
          <p:cNvPr id="10" name="Date Placeholder 11"/>
          <p:cNvSpPr>
            <a:spLocks noGrp="1"/>
          </p:cNvSpPr>
          <p:nvPr>
            <p:ph type="dt" sz="half" idx="2"/>
          </p:nvPr>
        </p:nvSpPr>
        <p:spPr>
          <a:xfrm>
            <a:off x="251520" y="6376243"/>
            <a:ext cx="2133600" cy="365125"/>
          </a:xfrm>
          <a:prstGeom prst="rect">
            <a:avLst/>
          </a:prstGeom>
        </p:spPr>
        <p:txBody>
          <a:bodyPr/>
          <a:lstStyle>
            <a:lvl1pPr>
              <a:defRPr sz="1200">
                <a:solidFill>
                  <a:srgbClr val="250E62"/>
                </a:solidFill>
                <a:latin typeface="Century Gothic"/>
                <a:cs typeface="Century Gothic"/>
              </a:defRPr>
            </a:lvl1pPr>
          </a:lstStyle>
          <a:p>
            <a:pPr defTabSz="457200"/>
            <a:r>
              <a:rPr lang="fr-FR" smtClean="0"/>
              <a:t>04/02/2020</a:t>
            </a:r>
            <a:endParaRPr lang="en-US" dirty="0" smtClean="0"/>
          </a:p>
        </p:txBody>
      </p:sp>
      <p:sp>
        <p:nvSpPr>
          <p:cNvPr id="11" name="Footer Placeholder 12"/>
          <p:cNvSpPr>
            <a:spLocks noGrp="1"/>
          </p:cNvSpPr>
          <p:nvPr>
            <p:ph type="ftr" sz="quarter" idx="3"/>
          </p:nvPr>
        </p:nvSpPr>
        <p:spPr>
          <a:xfrm>
            <a:off x="1115616" y="6376243"/>
            <a:ext cx="2895600" cy="365125"/>
          </a:xfrm>
          <a:prstGeom prst="rect">
            <a:avLst/>
          </a:prstGeom>
        </p:spPr>
        <p:txBody>
          <a:bodyPr/>
          <a:lstStyle>
            <a:lvl1pPr>
              <a:defRPr sz="1200" b="1" i="0">
                <a:solidFill>
                  <a:srgbClr val="250E62"/>
                </a:solidFill>
                <a:latin typeface="Century Gothic"/>
                <a:cs typeface="Century Gothic"/>
              </a:defRPr>
            </a:lvl1pPr>
          </a:lstStyle>
          <a:p>
            <a:pPr defTabSz="457200"/>
            <a:endParaRPr lang="en-US" dirty="0" smtClean="0"/>
          </a:p>
        </p:txBody>
      </p:sp>
      <p:sp>
        <p:nvSpPr>
          <p:cNvPr id="15" name="Text Placeholder 14"/>
          <p:cNvSpPr>
            <a:spLocks noGrp="1"/>
          </p:cNvSpPr>
          <p:nvPr>
            <p:ph type="body" sz="quarter" idx="10" hasCustomPrompt="1"/>
          </p:nvPr>
        </p:nvSpPr>
        <p:spPr>
          <a:xfrm>
            <a:off x="1151620" y="2927375"/>
            <a:ext cx="6840760" cy="576833"/>
          </a:xfrm>
          <a:prstGeom prst="rect">
            <a:avLst/>
          </a:prstGeom>
        </p:spPr>
        <p:txBody>
          <a:bodyPr vert="horz"/>
          <a:lstStyle>
            <a:lvl1pPr marL="0" indent="0" algn="ctr">
              <a:buNone/>
              <a:defRPr b="1" baseline="0"/>
            </a:lvl1pPr>
          </a:lstStyle>
          <a:p>
            <a:pPr lvl="0"/>
            <a:r>
              <a:rPr lang="pt-PT" dirty="0" smtClean="0"/>
              <a:t>TITRE DE VOTRE INTERCALAIRE</a:t>
            </a:r>
            <a:endParaRPr lang="en-US" dirty="0"/>
          </a:p>
        </p:txBody>
      </p:sp>
    </p:spTree>
    <p:extLst>
      <p:ext uri="{BB962C8B-B14F-4D97-AF65-F5344CB8AC3E}">
        <p14:creationId xmlns:p14="http://schemas.microsoft.com/office/powerpoint/2010/main" val="3028793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3503439"/>
            <a:ext cx="6400800" cy="622920"/>
          </a:xfrm>
          <a:prstGeom prst="rect">
            <a:avLst/>
          </a:prstGeom>
        </p:spPr>
        <p:txBody>
          <a:bodyPr/>
          <a:lstStyle>
            <a:lvl1pPr marL="0" indent="0" algn="ctr">
              <a:buNone/>
              <a:defRPr sz="3200">
                <a:solidFill>
                  <a:srgbClr val="DA291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Sous-titre</a:t>
            </a:r>
            <a:endParaRPr lang="en-US" dirty="0"/>
          </a:p>
        </p:txBody>
      </p:sp>
      <p:sp>
        <p:nvSpPr>
          <p:cNvPr id="10" name="Date Placeholder 11"/>
          <p:cNvSpPr>
            <a:spLocks noGrp="1"/>
          </p:cNvSpPr>
          <p:nvPr>
            <p:ph type="dt" sz="half" idx="2"/>
          </p:nvPr>
        </p:nvSpPr>
        <p:spPr>
          <a:xfrm>
            <a:off x="251520" y="6376243"/>
            <a:ext cx="2133600" cy="365125"/>
          </a:xfrm>
          <a:prstGeom prst="rect">
            <a:avLst/>
          </a:prstGeom>
        </p:spPr>
        <p:txBody>
          <a:bodyPr/>
          <a:lstStyle>
            <a:lvl1pPr>
              <a:defRPr sz="1200">
                <a:solidFill>
                  <a:srgbClr val="250E62"/>
                </a:solidFill>
                <a:latin typeface="Century Gothic"/>
                <a:cs typeface="Century Gothic"/>
              </a:defRPr>
            </a:lvl1pPr>
          </a:lstStyle>
          <a:p>
            <a:pPr defTabSz="457200"/>
            <a:r>
              <a:rPr lang="fr-FR" smtClean="0"/>
              <a:t>04/02/2020</a:t>
            </a:r>
            <a:endParaRPr lang="en-US" dirty="0" smtClean="0"/>
          </a:p>
        </p:txBody>
      </p:sp>
      <p:sp>
        <p:nvSpPr>
          <p:cNvPr id="11" name="Footer Placeholder 12"/>
          <p:cNvSpPr>
            <a:spLocks noGrp="1"/>
          </p:cNvSpPr>
          <p:nvPr>
            <p:ph type="ftr" sz="quarter" idx="3"/>
          </p:nvPr>
        </p:nvSpPr>
        <p:spPr>
          <a:xfrm>
            <a:off x="1115616" y="6376243"/>
            <a:ext cx="2895600" cy="365125"/>
          </a:xfrm>
          <a:prstGeom prst="rect">
            <a:avLst/>
          </a:prstGeom>
        </p:spPr>
        <p:txBody>
          <a:bodyPr/>
          <a:lstStyle>
            <a:lvl1pPr>
              <a:defRPr sz="1200" b="1" i="0">
                <a:solidFill>
                  <a:srgbClr val="250E62"/>
                </a:solidFill>
                <a:latin typeface="Century Gothic"/>
                <a:cs typeface="Century Gothic"/>
              </a:defRPr>
            </a:lvl1pPr>
          </a:lstStyle>
          <a:p>
            <a:pPr defTabSz="457200"/>
            <a:endParaRPr lang="en-US" dirty="0" smtClean="0"/>
          </a:p>
        </p:txBody>
      </p:sp>
      <p:sp>
        <p:nvSpPr>
          <p:cNvPr id="15" name="Text Placeholder 14"/>
          <p:cNvSpPr>
            <a:spLocks noGrp="1"/>
          </p:cNvSpPr>
          <p:nvPr>
            <p:ph type="body" sz="quarter" idx="10" hasCustomPrompt="1"/>
          </p:nvPr>
        </p:nvSpPr>
        <p:spPr>
          <a:xfrm>
            <a:off x="1151620" y="2927375"/>
            <a:ext cx="6840760" cy="576833"/>
          </a:xfrm>
          <a:prstGeom prst="rect">
            <a:avLst/>
          </a:prstGeom>
        </p:spPr>
        <p:txBody>
          <a:bodyPr vert="horz"/>
          <a:lstStyle>
            <a:lvl1pPr marL="0" indent="0" algn="ctr">
              <a:buNone/>
              <a:defRPr b="1" baseline="0"/>
            </a:lvl1pPr>
          </a:lstStyle>
          <a:p>
            <a:pPr lvl="0"/>
            <a:r>
              <a:rPr lang="pt-PT" dirty="0" smtClean="0"/>
              <a:t>TITRE DE VOTRE INTERCALAIRE</a:t>
            </a:r>
            <a:endParaRPr lang="en-US" dirty="0"/>
          </a:p>
        </p:txBody>
      </p:sp>
    </p:spTree>
    <p:extLst>
      <p:ext uri="{BB962C8B-B14F-4D97-AF65-F5344CB8AC3E}">
        <p14:creationId xmlns:p14="http://schemas.microsoft.com/office/powerpoint/2010/main" val="183224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93304" y="437455"/>
            <a:ext cx="7283152" cy="360040"/>
          </a:xfrm>
          <a:prstGeom prst="rect">
            <a:avLst/>
          </a:prstGeom>
        </p:spPr>
        <p:txBody>
          <a:bodyPr/>
          <a:lstStyle>
            <a:lvl1pPr algn="l">
              <a:defRPr sz="2000" b="1">
                <a:latin typeface="Century Gothic" panose="020B0502020202020204" pitchFamily="34" charset="0"/>
              </a:defRPr>
            </a:lvl1pPr>
          </a:lstStyle>
          <a:p>
            <a:r>
              <a:rPr lang="pt-PT" dirty="0" smtClean="0"/>
              <a:t>TITRE SUR 1 LIGNE</a:t>
            </a:r>
            <a:endParaRPr lang="en-US" dirty="0"/>
          </a:p>
        </p:txBody>
      </p:sp>
      <p:sp>
        <p:nvSpPr>
          <p:cNvPr id="3" name="Content Placeholder 2"/>
          <p:cNvSpPr>
            <a:spLocks noGrp="1"/>
          </p:cNvSpPr>
          <p:nvPr>
            <p:ph idx="1" hasCustomPrompt="1"/>
          </p:nvPr>
        </p:nvSpPr>
        <p:spPr>
          <a:xfrm>
            <a:off x="1393304" y="1711349"/>
            <a:ext cx="7283152" cy="4525963"/>
          </a:xfrm>
          <a:prstGeom prst="rect">
            <a:avLst/>
          </a:prstGeom>
        </p:spPr>
        <p:txBody>
          <a:bodyPr/>
          <a:lstStyle>
            <a:lvl1pPr marL="285750" indent="-285750">
              <a:buSzPct val="100000"/>
              <a:buFontTx/>
              <a:buBlip>
                <a:blip r:embed="rId2"/>
              </a:buBlip>
              <a:defRPr sz="1800" b="1" baseline="0"/>
            </a:lvl1pPr>
            <a:lvl2pPr marL="742950" indent="-285750">
              <a:buFont typeface="Courier New"/>
              <a:buChar char="o"/>
              <a:defRPr sz="1600">
                <a:solidFill>
                  <a:srgbClr val="DA291C"/>
                </a:solidFill>
              </a:defRPr>
            </a:lvl2pPr>
            <a:lvl3pPr>
              <a:defRPr sz="1400" b="1"/>
            </a:lvl3pPr>
            <a:lvl4pPr marL="1543050" indent="-171450">
              <a:buSzPct val="100000"/>
              <a:buFontTx/>
              <a:buBlip>
                <a:blip r:embed="rId3"/>
              </a:buBlip>
              <a:defRPr sz="1200"/>
            </a:lvl4pPr>
          </a:lstStyle>
          <a:p>
            <a:pPr lvl="0"/>
            <a:r>
              <a:rPr lang="pt-PT" dirty="0" smtClean="0"/>
              <a:t>PUCE DE NIVEAU 1</a:t>
            </a:r>
          </a:p>
          <a:p>
            <a:pPr lvl="1"/>
            <a:r>
              <a:rPr lang="pt-PT" dirty="0" err="1" smtClean="0"/>
              <a:t>Puce</a:t>
            </a:r>
            <a:r>
              <a:rPr lang="pt-PT" dirty="0" smtClean="0"/>
              <a:t> de </a:t>
            </a:r>
            <a:r>
              <a:rPr lang="pt-PT" dirty="0" err="1" smtClean="0"/>
              <a:t>niveau</a:t>
            </a:r>
            <a:r>
              <a:rPr lang="pt-PT" dirty="0" smtClean="0"/>
              <a:t> 2</a:t>
            </a:r>
          </a:p>
          <a:p>
            <a:pPr lvl="2"/>
            <a:r>
              <a:rPr lang="pt-PT" dirty="0" err="1" smtClean="0"/>
              <a:t>Puce</a:t>
            </a:r>
            <a:r>
              <a:rPr lang="pt-PT" dirty="0" smtClean="0"/>
              <a:t> de </a:t>
            </a:r>
            <a:r>
              <a:rPr lang="pt-PT" dirty="0" err="1" smtClean="0"/>
              <a:t>niveau</a:t>
            </a:r>
            <a:r>
              <a:rPr lang="pt-PT" dirty="0" smtClean="0"/>
              <a:t> 3</a:t>
            </a:r>
          </a:p>
          <a:p>
            <a:pPr lvl="3"/>
            <a:r>
              <a:rPr lang="pt-PT" dirty="0" err="1" smtClean="0"/>
              <a:t>Puce</a:t>
            </a:r>
            <a:r>
              <a:rPr lang="pt-PT" dirty="0" smtClean="0"/>
              <a:t> de </a:t>
            </a:r>
            <a:r>
              <a:rPr lang="pt-PT" dirty="0" err="1" smtClean="0"/>
              <a:t>niveau</a:t>
            </a:r>
            <a:r>
              <a:rPr lang="pt-PT" dirty="0" smtClean="0"/>
              <a:t> 4</a:t>
            </a:r>
          </a:p>
        </p:txBody>
      </p:sp>
      <p:sp>
        <p:nvSpPr>
          <p:cNvPr id="11" name="Text Placeholder 10"/>
          <p:cNvSpPr>
            <a:spLocks noGrp="1"/>
          </p:cNvSpPr>
          <p:nvPr>
            <p:ph type="body" sz="quarter" idx="13" hasCustomPrompt="1"/>
          </p:nvPr>
        </p:nvSpPr>
        <p:spPr>
          <a:xfrm>
            <a:off x="1393304" y="847253"/>
            <a:ext cx="7272338" cy="792088"/>
          </a:xfrm>
          <a:prstGeom prst="rect">
            <a:avLst/>
          </a:prstGeom>
        </p:spPr>
        <p:txBody>
          <a:bodyPr vert="horz"/>
          <a:lstStyle>
            <a:lvl1pPr marL="0" indent="0">
              <a:buNone/>
              <a:defRPr sz="2000" baseline="0">
                <a:solidFill>
                  <a:srgbClr val="250E62"/>
                </a:solidFill>
                <a:latin typeface="Century Gothic" panose="020B0502020202020204" pitchFamily="34" charset="0"/>
              </a:defRPr>
            </a:lvl1pPr>
          </a:lstStyle>
          <a:p>
            <a:pPr lvl="0"/>
            <a:r>
              <a:rPr lang="pt-PT" dirty="0" smtClean="0"/>
              <a:t>SOUS-TITRE SUR UNE OU DEUX LIGNES</a:t>
            </a:r>
            <a:endParaRPr lang="en-US" dirty="0"/>
          </a:p>
        </p:txBody>
      </p:sp>
      <p:sp>
        <p:nvSpPr>
          <p:cNvPr id="13" name="Text Placeholder 12"/>
          <p:cNvSpPr>
            <a:spLocks noGrp="1"/>
          </p:cNvSpPr>
          <p:nvPr>
            <p:ph type="body" sz="quarter" idx="14" hasCustomPrompt="1"/>
          </p:nvPr>
        </p:nvSpPr>
        <p:spPr>
          <a:xfrm>
            <a:off x="251520" y="476672"/>
            <a:ext cx="1080120" cy="792088"/>
          </a:xfrm>
          <a:prstGeom prst="rect">
            <a:avLst/>
          </a:prstGeom>
        </p:spPr>
        <p:txBody>
          <a:bodyPr vert="horz"/>
          <a:lstStyle>
            <a:lvl1pPr marL="0" indent="0">
              <a:buNone/>
              <a:defRPr sz="4800"/>
            </a:lvl1pPr>
          </a:lstStyle>
          <a:p>
            <a:pPr lvl="0"/>
            <a:r>
              <a:rPr lang="pt-PT" dirty="0" smtClean="0"/>
              <a:t>01.</a:t>
            </a:r>
            <a:endParaRPr lang="en-US" dirty="0"/>
          </a:p>
        </p:txBody>
      </p:sp>
      <p:sp>
        <p:nvSpPr>
          <p:cNvPr id="10" name="Date Placeholder 11"/>
          <p:cNvSpPr>
            <a:spLocks noGrp="1"/>
          </p:cNvSpPr>
          <p:nvPr>
            <p:ph type="dt" sz="half" idx="2"/>
          </p:nvPr>
        </p:nvSpPr>
        <p:spPr>
          <a:xfrm>
            <a:off x="251520" y="6376243"/>
            <a:ext cx="2133600" cy="365125"/>
          </a:xfrm>
          <a:prstGeom prst="rect">
            <a:avLst/>
          </a:prstGeom>
        </p:spPr>
        <p:txBody>
          <a:bodyPr/>
          <a:lstStyle>
            <a:lvl1pPr>
              <a:defRPr sz="1200">
                <a:solidFill>
                  <a:srgbClr val="250E62"/>
                </a:solidFill>
                <a:latin typeface="Century Gothic"/>
                <a:cs typeface="Century Gothic"/>
              </a:defRPr>
            </a:lvl1pPr>
          </a:lstStyle>
          <a:p>
            <a:pPr defTabSz="457200"/>
            <a:r>
              <a:rPr lang="fr-FR" smtClean="0"/>
              <a:t>04/02/2020</a:t>
            </a:r>
            <a:endParaRPr lang="en-US" dirty="0" smtClean="0"/>
          </a:p>
        </p:txBody>
      </p:sp>
      <p:sp>
        <p:nvSpPr>
          <p:cNvPr id="12" name="Footer Placeholder 12"/>
          <p:cNvSpPr>
            <a:spLocks noGrp="1"/>
          </p:cNvSpPr>
          <p:nvPr>
            <p:ph type="ftr" sz="quarter" idx="3"/>
          </p:nvPr>
        </p:nvSpPr>
        <p:spPr>
          <a:xfrm>
            <a:off x="1115616" y="6376243"/>
            <a:ext cx="2895600" cy="365125"/>
          </a:xfrm>
          <a:prstGeom prst="rect">
            <a:avLst/>
          </a:prstGeom>
        </p:spPr>
        <p:txBody>
          <a:bodyPr/>
          <a:lstStyle>
            <a:lvl1pPr>
              <a:defRPr sz="1200" b="1" i="0">
                <a:solidFill>
                  <a:srgbClr val="250E62"/>
                </a:solidFill>
                <a:latin typeface="Century Gothic"/>
                <a:cs typeface="Century Gothic"/>
              </a:defRPr>
            </a:lvl1pPr>
          </a:lstStyle>
          <a:p>
            <a:pPr defTabSz="457200"/>
            <a:endParaRPr lang="en-US" dirty="0" smtClean="0"/>
          </a:p>
        </p:txBody>
      </p:sp>
    </p:spTree>
    <p:extLst>
      <p:ext uri="{BB962C8B-B14F-4D97-AF65-F5344CB8AC3E}">
        <p14:creationId xmlns:p14="http://schemas.microsoft.com/office/powerpoint/2010/main" val="1313977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9552" y="836712"/>
            <a:ext cx="7942329" cy="562074"/>
          </a:xfrm>
          <a:prstGeom prst="rect">
            <a:avLst/>
          </a:prstGeom>
        </p:spPr>
        <p:txBody>
          <a:bodyPr vert="horz"/>
          <a:lstStyle>
            <a:lvl1pPr algn="l">
              <a:defRPr sz="2800" b="1" baseline="0"/>
            </a:lvl1pPr>
          </a:lstStyle>
          <a:p>
            <a:r>
              <a:rPr lang="pt-PT" dirty="0" smtClean="0"/>
              <a:t>TITRE</a:t>
            </a:r>
            <a:endParaRPr lang="en-US" dirty="0"/>
          </a:p>
        </p:txBody>
      </p:sp>
      <p:sp>
        <p:nvSpPr>
          <p:cNvPr id="4" name="Date Placeholder 3"/>
          <p:cNvSpPr>
            <a:spLocks noGrp="1"/>
          </p:cNvSpPr>
          <p:nvPr>
            <p:ph type="dt" sz="half" idx="11"/>
          </p:nvPr>
        </p:nvSpPr>
        <p:spPr>
          <a:xfrm>
            <a:off x="251520" y="6376243"/>
            <a:ext cx="2133600" cy="365125"/>
          </a:xfrm>
          <a:prstGeom prst="rect">
            <a:avLst/>
          </a:prstGeom>
        </p:spPr>
        <p:txBody>
          <a:bodyPr/>
          <a:lstStyle/>
          <a:p>
            <a:pPr defTabSz="457200"/>
            <a:r>
              <a:rPr lang="fr-FR" smtClean="0"/>
              <a:t>04/02/2020</a:t>
            </a:r>
            <a:endParaRPr lang="en-US" dirty="0" smtClean="0"/>
          </a:p>
        </p:txBody>
      </p:sp>
      <p:sp>
        <p:nvSpPr>
          <p:cNvPr id="5" name="Footer Placeholder 4"/>
          <p:cNvSpPr>
            <a:spLocks noGrp="1"/>
          </p:cNvSpPr>
          <p:nvPr>
            <p:ph type="ftr" sz="quarter" idx="12"/>
          </p:nvPr>
        </p:nvSpPr>
        <p:spPr>
          <a:xfrm>
            <a:off x="1115616" y="6376243"/>
            <a:ext cx="2895600" cy="365125"/>
          </a:xfrm>
          <a:prstGeom prst="rect">
            <a:avLst/>
          </a:prstGeom>
        </p:spPr>
        <p:txBody>
          <a:bodyPr/>
          <a:lstStyle/>
          <a:p>
            <a:pPr defTabSz="457200"/>
            <a:endParaRPr lang="en-US" dirty="0" smtClean="0"/>
          </a:p>
        </p:txBody>
      </p:sp>
      <p:sp>
        <p:nvSpPr>
          <p:cNvPr id="7" name="Text Placeholder 6"/>
          <p:cNvSpPr>
            <a:spLocks noGrp="1"/>
          </p:cNvSpPr>
          <p:nvPr>
            <p:ph type="body" sz="quarter" idx="13" hasCustomPrompt="1"/>
          </p:nvPr>
        </p:nvSpPr>
        <p:spPr>
          <a:xfrm>
            <a:off x="539553" y="1462187"/>
            <a:ext cx="7920879" cy="576411"/>
          </a:xfrm>
          <a:prstGeom prst="rect">
            <a:avLst/>
          </a:prstGeom>
        </p:spPr>
        <p:txBody>
          <a:bodyPr vert="horz"/>
          <a:lstStyle>
            <a:lvl1pPr marL="0" indent="0">
              <a:buNone/>
              <a:defRPr sz="2800" baseline="0">
                <a:solidFill>
                  <a:srgbClr val="FF0000"/>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pt-PT" dirty="0" smtClean="0"/>
              <a:t>Sous-titre	</a:t>
            </a:r>
          </a:p>
        </p:txBody>
      </p:sp>
      <p:sp>
        <p:nvSpPr>
          <p:cNvPr id="11" name="Text Placeholder 10"/>
          <p:cNvSpPr>
            <a:spLocks noGrp="1"/>
          </p:cNvSpPr>
          <p:nvPr>
            <p:ph type="body" sz="quarter" idx="14" hasCustomPrompt="1"/>
          </p:nvPr>
        </p:nvSpPr>
        <p:spPr>
          <a:xfrm>
            <a:off x="539552" y="2420838"/>
            <a:ext cx="7920880" cy="1151830"/>
          </a:xfrm>
          <a:prstGeom prst="rect">
            <a:avLst/>
          </a:prstGeom>
        </p:spPr>
        <p:txBody>
          <a:bodyPr vert="horz"/>
          <a:lstStyle>
            <a:lvl1pPr marL="0" indent="0">
              <a:buNone/>
              <a:defRPr sz="2000" b="1"/>
            </a:lvl1pPr>
            <a:lvl2pPr marL="457200" indent="0">
              <a:buNone/>
              <a:defRPr sz="2000" b="1"/>
            </a:lvl2pPr>
            <a:lvl3pPr marL="914400" indent="0">
              <a:buNone/>
              <a:defRPr sz="2000" b="1"/>
            </a:lvl3pPr>
            <a:lvl4pPr marL="1371600" indent="0">
              <a:buNone/>
              <a:defRPr sz="2000" b="1"/>
            </a:lvl4pPr>
            <a:lvl5pPr marL="1828800" indent="0">
              <a:buNone/>
              <a:defRPr sz="2000" b="1"/>
            </a:lvl5pPr>
          </a:lstStyle>
          <a:p>
            <a:r>
              <a:rPr lang="en-GB" sz="2000" b="1" dirty="0" smtClean="0">
                <a:solidFill>
                  <a:srgbClr val="1C0E5D"/>
                </a:solidFill>
                <a:latin typeface="+mn-lt"/>
                <a:cs typeface="Century Gothic"/>
              </a:rPr>
              <a:t>Introduction </a:t>
            </a:r>
            <a:r>
              <a:rPr lang="en-GB" sz="2000" b="1" dirty="0" err="1" smtClean="0">
                <a:solidFill>
                  <a:srgbClr val="1C0E5D"/>
                </a:solidFill>
                <a:latin typeface="+mn-lt"/>
                <a:cs typeface="Century Gothic"/>
              </a:rPr>
              <a:t>sur</a:t>
            </a:r>
            <a:r>
              <a:rPr lang="en-GB" sz="2000" b="1" dirty="0" smtClean="0">
                <a:solidFill>
                  <a:srgbClr val="1C0E5D"/>
                </a:solidFill>
                <a:latin typeface="+mn-lt"/>
                <a:cs typeface="Century Gothic"/>
              </a:rPr>
              <a:t> 3 </a:t>
            </a:r>
            <a:r>
              <a:rPr lang="en-GB" sz="2000" b="1" dirty="0" err="1" smtClean="0">
                <a:solidFill>
                  <a:srgbClr val="1C0E5D"/>
                </a:solidFill>
                <a:latin typeface="+mn-lt"/>
                <a:cs typeface="Century Gothic"/>
              </a:rPr>
              <a:t>ou</a:t>
            </a:r>
            <a:r>
              <a:rPr lang="en-GB" sz="2000" b="1" dirty="0" smtClean="0">
                <a:solidFill>
                  <a:srgbClr val="1C0E5D"/>
                </a:solidFill>
                <a:latin typeface="+mn-lt"/>
                <a:cs typeface="Century Gothic"/>
              </a:rPr>
              <a:t> 4 </a:t>
            </a:r>
            <a:r>
              <a:rPr lang="en-GB" sz="2000" b="1" dirty="0" err="1" smtClean="0">
                <a:solidFill>
                  <a:srgbClr val="1C0E5D"/>
                </a:solidFill>
                <a:latin typeface="+mn-lt"/>
                <a:cs typeface="Century Gothic"/>
              </a:rPr>
              <a:t>lignes</a:t>
            </a:r>
            <a:r>
              <a:rPr lang="en-GB" sz="2000" b="1" dirty="0" smtClean="0">
                <a:solidFill>
                  <a:srgbClr val="1C0E5D"/>
                </a:solidFill>
                <a:latin typeface="+mn-lt"/>
                <a:cs typeface="Century Gothic"/>
              </a:rPr>
              <a:t> :</a:t>
            </a:r>
          </a:p>
        </p:txBody>
      </p:sp>
      <p:sp>
        <p:nvSpPr>
          <p:cNvPr id="9" name="Content Placeholder 2"/>
          <p:cNvSpPr>
            <a:spLocks noGrp="1"/>
          </p:cNvSpPr>
          <p:nvPr>
            <p:ph idx="1" hasCustomPrompt="1"/>
          </p:nvPr>
        </p:nvSpPr>
        <p:spPr>
          <a:xfrm>
            <a:off x="539552" y="3645025"/>
            <a:ext cx="3888432" cy="2592288"/>
          </a:xfrm>
          <a:prstGeom prst="rect">
            <a:avLst/>
          </a:prstGeom>
        </p:spPr>
        <p:txBody>
          <a:bodyPr/>
          <a:lstStyle>
            <a:lvl1pPr marL="285750" indent="-285750">
              <a:buSzPct val="100000"/>
              <a:buFontTx/>
              <a:buBlip>
                <a:blip r:embed="rId2"/>
              </a:buBlip>
              <a:defRPr sz="1800" b="1" baseline="0"/>
            </a:lvl1pPr>
            <a:lvl2pPr marL="742950" indent="-285750">
              <a:buFont typeface="Courier New"/>
              <a:buChar char="o"/>
              <a:defRPr sz="1600">
                <a:solidFill>
                  <a:srgbClr val="DA291C"/>
                </a:solidFill>
              </a:defRPr>
            </a:lvl2pPr>
            <a:lvl3pPr>
              <a:defRPr sz="1400" b="1"/>
            </a:lvl3pPr>
            <a:lvl4pPr marL="1543050" indent="-171450">
              <a:buSzPct val="100000"/>
              <a:buFontTx/>
              <a:buBlip>
                <a:blip r:embed="rId3"/>
              </a:buBlip>
              <a:defRPr sz="1200"/>
            </a:lvl4pPr>
          </a:lstStyle>
          <a:p>
            <a:pPr lvl="0"/>
            <a:r>
              <a:rPr lang="pt-PT" dirty="0" smtClean="0"/>
              <a:t>PUCE DE NIVEAU 1</a:t>
            </a:r>
          </a:p>
          <a:p>
            <a:pPr lvl="1"/>
            <a:r>
              <a:rPr lang="pt-PT" dirty="0" err="1" smtClean="0"/>
              <a:t>Puce</a:t>
            </a:r>
            <a:r>
              <a:rPr lang="pt-PT" dirty="0" smtClean="0"/>
              <a:t> de </a:t>
            </a:r>
            <a:r>
              <a:rPr lang="pt-PT" dirty="0" err="1" smtClean="0"/>
              <a:t>niveau</a:t>
            </a:r>
            <a:r>
              <a:rPr lang="pt-PT" dirty="0" smtClean="0"/>
              <a:t> 2</a:t>
            </a:r>
          </a:p>
          <a:p>
            <a:pPr lvl="2"/>
            <a:r>
              <a:rPr lang="pt-PT" dirty="0" err="1" smtClean="0"/>
              <a:t>Puce</a:t>
            </a:r>
            <a:r>
              <a:rPr lang="pt-PT" dirty="0" smtClean="0"/>
              <a:t> de </a:t>
            </a:r>
            <a:r>
              <a:rPr lang="pt-PT" dirty="0" err="1" smtClean="0"/>
              <a:t>niveau</a:t>
            </a:r>
            <a:r>
              <a:rPr lang="pt-PT" dirty="0" smtClean="0"/>
              <a:t> 3</a:t>
            </a:r>
          </a:p>
          <a:p>
            <a:pPr lvl="3"/>
            <a:r>
              <a:rPr lang="pt-PT" dirty="0" err="1" smtClean="0"/>
              <a:t>Puce</a:t>
            </a:r>
            <a:r>
              <a:rPr lang="pt-PT" dirty="0" smtClean="0"/>
              <a:t> de </a:t>
            </a:r>
            <a:r>
              <a:rPr lang="pt-PT" dirty="0" err="1" smtClean="0"/>
              <a:t>niveau</a:t>
            </a:r>
            <a:r>
              <a:rPr lang="pt-PT" dirty="0" smtClean="0"/>
              <a:t> 4</a:t>
            </a:r>
          </a:p>
        </p:txBody>
      </p:sp>
      <p:sp>
        <p:nvSpPr>
          <p:cNvPr id="10" name="Content Placeholder 2"/>
          <p:cNvSpPr>
            <a:spLocks noGrp="1"/>
          </p:cNvSpPr>
          <p:nvPr>
            <p:ph idx="15" hasCustomPrompt="1"/>
          </p:nvPr>
        </p:nvSpPr>
        <p:spPr>
          <a:xfrm>
            <a:off x="4572000" y="3645024"/>
            <a:ext cx="3888432" cy="2592288"/>
          </a:xfrm>
          <a:prstGeom prst="rect">
            <a:avLst/>
          </a:prstGeom>
        </p:spPr>
        <p:txBody>
          <a:bodyPr/>
          <a:lstStyle>
            <a:lvl1pPr marL="285750" indent="-285750">
              <a:buSzPct val="100000"/>
              <a:buFontTx/>
              <a:buBlip>
                <a:blip r:embed="rId2"/>
              </a:buBlip>
              <a:defRPr sz="1800" b="1" baseline="0"/>
            </a:lvl1pPr>
            <a:lvl2pPr marL="742950" indent="-285750">
              <a:buFont typeface="Courier New"/>
              <a:buChar char="o"/>
              <a:defRPr sz="1600">
                <a:solidFill>
                  <a:srgbClr val="DA291C"/>
                </a:solidFill>
              </a:defRPr>
            </a:lvl2pPr>
            <a:lvl3pPr>
              <a:defRPr sz="1400" b="1"/>
            </a:lvl3pPr>
            <a:lvl4pPr marL="1543050" indent="-171450">
              <a:buSzPct val="100000"/>
              <a:buFontTx/>
              <a:buBlip>
                <a:blip r:embed="rId3"/>
              </a:buBlip>
              <a:defRPr sz="1200"/>
            </a:lvl4pPr>
          </a:lstStyle>
          <a:p>
            <a:pPr lvl="0"/>
            <a:r>
              <a:rPr lang="pt-PT" dirty="0" smtClean="0"/>
              <a:t>PUCE DE NIVEAU 1</a:t>
            </a:r>
          </a:p>
          <a:p>
            <a:pPr lvl="1"/>
            <a:r>
              <a:rPr lang="pt-PT" dirty="0" err="1" smtClean="0"/>
              <a:t>Puce</a:t>
            </a:r>
            <a:r>
              <a:rPr lang="pt-PT" dirty="0" smtClean="0"/>
              <a:t> de </a:t>
            </a:r>
            <a:r>
              <a:rPr lang="pt-PT" dirty="0" err="1" smtClean="0"/>
              <a:t>niveau</a:t>
            </a:r>
            <a:r>
              <a:rPr lang="pt-PT" dirty="0" smtClean="0"/>
              <a:t> 2</a:t>
            </a:r>
          </a:p>
          <a:p>
            <a:pPr lvl="2"/>
            <a:r>
              <a:rPr lang="pt-PT" dirty="0" err="1" smtClean="0"/>
              <a:t>Puce</a:t>
            </a:r>
            <a:r>
              <a:rPr lang="pt-PT" dirty="0" smtClean="0"/>
              <a:t> de </a:t>
            </a:r>
            <a:r>
              <a:rPr lang="pt-PT" dirty="0" err="1" smtClean="0"/>
              <a:t>niveau</a:t>
            </a:r>
            <a:r>
              <a:rPr lang="pt-PT" dirty="0" smtClean="0"/>
              <a:t> 3</a:t>
            </a:r>
          </a:p>
          <a:p>
            <a:pPr lvl="3"/>
            <a:r>
              <a:rPr lang="pt-PT" dirty="0" err="1" smtClean="0"/>
              <a:t>Puce</a:t>
            </a:r>
            <a:r>
              <a:rPr lang="pt-PT" dirty="0" smtClean="0"/>
              <a:t> de </a:t>
            </a:r>
            <a:r>
              <a:rPr lang="pt-PT" dirty="0" err="1" smtClean="0"/>
              <a:t>niveau</a:t>
            </a:r>
            <a:r>
              <a:rPr lang="pt-PT" dirty="0" smtClean="0"/>
              <a:t> 4</a:t>
            </a:r>
          </a:p>
        </p:txBody>
      </p:sp>
    </p:spTree>
    <p:extLst>
      <p:ext uri="{BB962C8B-B14F-4D97-AF65-F5344CB8AC3E}">
        <p14:creationId xmlns:p14="http://schemas.microsoft.com/office/powerpoint/2010/main" val="1412281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3"/>
          <p:cNvSpPr>
            <a:spLocks noGrp="1"/>
          </p:cNvSpPr>
          <p:nvPr>
            <p:ph type="dt" sz="half" idx="11"/>
          </p:nvPr>
        </p:nvSpPr>
        <p:spPr>
          <a:xfrm>
            <a:off x="251520" y="6376243"/>
            <a:ext cx="2133600" cy="365125"/>
          </a:xfrm>
          <a:prstGeom prst="rect">
            <a:avLst/>
          </a:prstGeom>
        </p:spPr>
        <p:txBody>
          <a:bodyPr/>
          <a:lstStyle/>
          <a:p>
            <a:pPr defTabSz="457200"/>
            <a:r>
              <a:rPr lang="fr-FR" smtClean="0"/>
              <a:t>04/02/2020</a:t>
            </a:r>
            <a:endParaRPr lang="en-US" dirty="0" smtClean="0"/>
          </a:p>
        </p:txBody>
      </p:sp>
      <p:sp>
        <p:nvSpPr>
          <p:cNvPr id="4" name="Footer Placeholder 4"/>
          <p:cNvSpPr>
            <a:spLocks noGrp="1"/>
          </p:cNvSpPr>
          <p:nvPr>
            <p:ph type="ftr" sz="quarter" idx="12"/>
          </p:nvPr>
        </p:nvSpPr>
        <p:spPr>
          <a:xfrm>
            <a:off x="1115616" y="6376243"/>
            <a:ext cx="2895600" cy="365125"/>
          </a:xfrm>
          <a:prstGeom prst="rect">
            <a:avLst/>
          </a:prstGeom>
        </p:spPr>
        <p:txBody>
          <a:bodyPr/>
          <a:lstStyle/>
          <a:p>
            <a:pPr defTabSz="457200"/>
            <a:endParaRPr lang="en-US" dirty="0" smtClean="0"/>
          </a:p>
        </p:txBody>
      </p:sp>
      <p:sp>
        <p:nvSpPr>
          <p:cNvPr id="6" name="Text Placeholder 10"/>
          <p:cNvSpPr>
            <a:spLocks noGrp="1"/>
          </p:cNvSpPr>
          <p:nvPr>
            <p:ph type="body" sz="quarter" idx="14" hasCustomPrompt="1"/>
          </p:nvPr>
        </p:nvSpPr>
        <p:spPr>
          <a:xfrm>
            <a:off x="539552" y="2420838"/>
            <a:ext cx="7920880" cy="1151830"/>
          </a:xfrm>
          <a:prstGeom prst="rect">
            <a:avLst/>
          </a:prstGeom>
        </p:spPr>
        <p:txBody>
          <a:bodyPr vert="horz"/>
          <a:lstStyle>
            <a:lvl1pPr marL="0" indent="0">
              <a:buNone/>
              <a:defRPr sz="2000" b="1"/>
            </a:lvl1pPr>
            <a:lvl2pPr marL="457200" indent="0">
              <a:buNone/>
              <a:defRPr sz="2000" b="1"/>
            </a:lvl2pPr>
            <a:lvl3pPr marL="914400" indent="0">
              <a:buNone/>
              <a:defRPr sz="2000" b="1"/>
            </a:lvl3pPr>
            <a:lvl4pPr marL="1371600" indent="0">
              <a:buNone/>
              <a:defRPr sz="2000" b="1"/>
            </a:lvl4pPr>
            <a:lvl5pPr marL="1828800" indent="0">
              <a:buNone/>
              <a:defRPr sz="2000" b="1"/>
            </a:lvl5pPr>
          </a:lstStyle>
          <a:p>
            <a:r>
              <a:rPr lang="en-GB" sz="2000" b="1" dirty="0" smtClean="0">
                <a:solidFill>
                  <a:srgbClr val="1C0E5D"/>
                </a:solidFill>
                <a:latin typeface="+mn-lt"/>
                <a:cs typeface="Century Gothic"/>
              </a:rPr>
              <a:t>Introduction </a:t>
            </a:r>
            <a:r>
              <a:rPr lang="en-GB" sz="2000" b="1" dirty="0" err="1" smtClean="0">
                <a:solidFill>
                  <a:srgbClr val="1C0E5D"/>
                </a:solidFill>
                <a:latin typeface="+mn-lt"/>
                <a:cs typeface="Century Gothic"/>
              </a:rPr>
              <a:t>sur</a:t>
            </a:r>
            <a:r>
              <a:rPr lang="en-GB" sz="2000" b="1" dirty="0" smtClean="0">
                <a:solidFill>
                  <a:srgbClr val="1C0E5D"/>
                </a:solidFill>
                <a:latin typeface="+mn-lt"/>
                <a:cs typeface="Century Gothic"/>
              </a:rPr>
              <a:t> 3 </a:t>
            </a:r>
            <a:r>
              <a:rPr lang="en-GB" sz="2000" b="1" dirty="0" err="1" smtClean="0">
                <a:solidFill>
                  <a:srgbClr val="1C0E5D"/>
                </a:solidFill>
                <a:latin typeface="+mn-lt"/>
                <a:cs typeface="Century Gothic"/>
              </a:rPr>
              <a:t>ou</a:t>
            </a:r>
            <a:r>
              <a:rPr lang="en-GB" sz="2000" b="1" dirty="0" smtClean="0">
                <a:solidFill>
                  <a:srgbClr val="1C0E5D"/>
                </a:solidFill>
                <a:latin typeface="+mn-lt"/>
                <a:cs typeface="Century Gothic"/>
              </a:rPr>
              <a:t> 4 </a:t>
            </a:r>
            <a:r>
              <a:rPr lang="en-GB" sz="2000" b="1" dirty="0" err="1" smtClean="0">
                <a:solidFill>
                  <a:srgbClr val="1C0E5D"/>
                </a:solidFill>
                <a:latin typeface="+mn-lt"/>
                <a:cs typeface="Century Gothic"/>
              </a:rPr>
              <a:t>lignes</a:t>
            </a:r>
            <a:r>
              <a:rPr lang="en-GB" sz="2000" b="1" dirty="0" smtClean="0">
                <a:solidFill>
                  <a:srgbClr val="1C0E5D"/>
                </a:solidFill>
                <a:latin typeface="+mn-lt"/>
                <a:cs typeface="Century Gothic"/>
              </a:rPr>
              <a:t>, Introduction </a:t>
            </a:r>
            <a:r>
              <a:rPr lang="en-GB" sz="2000" b="1" dirty="0" err="1" smtClean="0">
                <a:solidFill>
                  <a:srgbClr val="1C0E5D"/>
                </a:solidFill>
                <a:latin typeface="+mn-lt"/>
                <a:cs typeface="Century Gothic"/>
              </a:rPr>
              <a:t>sur</a:t>
            </a:r>
            <a:r>
              <a:rPr lang="en-GB" sz="2000" b="1" dirty="0" smtClean="0">
                <a:solidFill>
                  <a:srgbClr val="1C0E5D"/>
                </a:solidFill>
                <a:latin typeface="+mn-lt"/>
                <a:cs typeface="Century Gothic"/>
              </a:rPr>
              <a:t> 3 </a:t>
            </a:r>
            <a:r>
              <a:rPr lang="en-GB" sz="2000" b="1" dirty="0" err="1" smtClean="0">
                <a:solidFill>
                  <a:srgbClr val="1C0E5D"/>
                </a:solidFill>
                <a:latin typeface="+mn-lt"/>
                <a:cs typeface="Century Gothic"/>
              </a:rPr>
              <a:t>ou</a:t>
            </a:r>
            <a:r>
              <a:rPr lang="en-GB" sz="2000" b="1" dirty="0" smtClean="0">
                <a:solidFill>
                  <a:srgbClr val="1C0E5D"/>
                </a:solidFill>
                <a:latin typeface="+mn-lt"/>
                <a:cs typeface="Century Gothic"/>
              </a:rPr>
              <a:t> 4 </a:t>
            </a:r>
            <a:r>
              <a:rPr lang="en-GB" sz="2000" b="1" dirty="0" err="1" smtClean="0">
                <a:solidFill>
                  <a:srgbClr val="1C0E5D"/>
                </a:solidFill>
                <a:latin typeface="+mn-lt"/>
                <a:cs typeface="Century Gothic"/>
              </a:rPr>
              <a:t>lignes</a:t>
            </a:r>
            <a:r>
              <a:rPr lang="en-GB" sz="2000" b="1" dirty="0" smtClean="0">
                <a:solidFill>
                  <a:srgbClr val="1C0E5D"/>
                </a:solidFill>
                <a:latin typeface="+mn-lt"/>
                <a:cs typeface="Century Gothic"/>
              </a:rPr>
              <a:t> :</a:t>
            </a:r>
          </a:p>
        </p:txBody>
      </p:sp>
      <p:sp>
        <p:nvSpPr>
          <p:cNvPr id="8" name="Title 1"/>
          <p:cNvSpPr>
            <a:spLocks noGrp="1"/>
          </p:cNvSpPr>
          <p:nvPr>
            <p:ph type="title" hasCustomPrompt="1"/>
          </p:nvPr>
        </p:nvSpPr>
        <p:spPr>
          <a:xfrm>
            <a:off x="539552" y="836712"/>
            <a:ext cx="7942329" cy="562074"/>
          </a:xfrm>
          <a:prstGeom prst="rect">
            <a:avLst/>
          </a:prstGeom>
        </p:spPr>
        <p:txBody>
          <a:bodyPr vert="horz"/>
          <a:lstStyle>
            <a:lvl1pPr algn="l">
              <a:defRPr sz="2800" b="1" baseline="0"/>
            </a:lvl1pPr>
          </a:lstStyle>
          <a:p>
            <a:r>
              <a:rPr lang="pt-PT" dirty="0" smtClean="0"/>
              <a:t>TITRE</a:t>
            </a:r>
            <a:endParaRPr lang="en-US" dirty="0"/>
          </a:p>
        </p:txBody>
      </p:sp>
      <p:sp>
        <p:nvSpPr>
          <p:cNvPr id="9" name="Text Placeholder 6"/>
          <p:cNvSpPr>
            <a:spLocks noGrp="1"/>
          </p:cNvSpPr>
          <p:nvPr>
            <p:ph type="body" sz="quarter" idx="13" hasCustomPrompt="1"/>
          </p:nvPr>
        </p:nvSpPr>
        <p:spPr>
          <a:xfrm>
            <a:off x="539553" y="1462187"/>
            <a:ext cx="7920879" cy="576411"/>
          </a:xfrm>
          <a:prstGeom prst="rect">
            <a:avLst/>
          </a:prstGeom>
        </p:spPr>
        <p:txBody>
          <a:bodyPr vert="horz"/>
          <a:lstStyle>
            <a:lvl1pPr marL="0" indent="0">
              <a:buNone/>
              <a:defRPr sz="2800" baseline="0">
                <a:solidFill>
                  <a:srgbClr val="FF0000"/>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pt-PT" dirty="0" smtClean="0"/>
              <a:t>Sous-titre	</a:t>
            </a:r>
          </a:p>
        </p:txBody>
      </p:sp>
      <p:sp>
        <p:nvSpPr>
          <p:cNvPr id="10" name="Content Placeholder 2"/>
          <p:cNvSpPr>
            <a:spLocks noGrp="1"/>
          </p:cNvSpPr>
          <p:nvPr>
            <p:ph idx="1" hasCustomPrompt="1"/>
          </p:nvPr>
        </p:nvSpPr>
        <p:spPr>
          <a:xfrm>
            <a:off x="539552" y="3645025"/>
            <a:ext cx="7920880" cy="2592288"/>
          </a:xfrm>
          <a:prstGeom prst="rect">
            <a:avLst/>
          </a:prstGeom>
        </p:spPr>
        <p:txBody>
          <a:bodyPr/>
          <a:lstStyle>
            <a:lvl1pPr marL="285750" indent="-285750">
              <a:buSzPct val="100000"/>
              <a:buFontTx/>
              <a:buBlip>
                <a:blip r:embed="rId2"/>
              </a:buBlip>
              <a:defRPr sz="1800" b="1" baseline="0"/>
            </a:lvl1pPr>
            <a:lvl2pPr marL="742950" indent="-285750">
              <a:buFont typeface="Courier New"/>
              <a:buChar char="o"/>
              <a:defRPr sz="1600">
                <a:solidFill>
                  <a:srgbClr val="DA291C"/>
                </a:solidFill>
              </a:defRPr>
            </a:lvl2pPr>
            <a:lvl3pPr>
              <a:defRPr sz="1400" b="1"/>
            </a:lvl3pPr>
            <a:lvl4pPr marL="1543050" indent="-171450">
              <a:buSzPct val="100000"/>
              <a:buFontTx/>
              <a:buBlip>
                <a:blip r:embed="rId3"/>
              </a:buBlip>
              <a:defRPr sz="1200"/>
            </a:lvl4pPr>
          </a:lstStyle>
          <a:p>
            <a:pPr lvl="0"/>
            <a:r>
              <a:rPr lang="pt-PT" dirty="0" smtClean="0"/>
              <a:t>PUCE DE NIVEAU 1</a:t>
            </a:r>
          </a:p>
          <a:p>
            <a:pPr lvl="1"/>
            <a:r>
              <a:rPr lang="pt-PT" dirty="0" err="1" smtClean="0"/>
              <a:t>Puce</a:t>
            </a:r>
            <a:r>
              <a:rPr lang="pt-PT" dirty="0" smtClean="0"/>
              <a:t> de </a:t>
            </a:r>
            <a:r>
              <a:rPr lang="pt-PT" dirty="0" err="1" smtClean="0"/>
              <a:t>niveau</a:t>
            </a:r>
            <a:r>
              <a:rPr lang="pt-PT" dirty="0" smtClean="0"/>
              <a:t> 2</a:t>
            </a:r>
          </a:p>
          <a:p>
            <a:pPr lvl="2"/>
            <a:r>
              <a:rPr lang="pt-PT" dirty="0" err="1" smtClean="0"/>
              <a:t>Puce</a:t>
            </a:r>
            <a:r>
              <a:rPr lang="pt-PT" dirty="0" smtClean="0"/>
              <a:t> de </a:t>
            </a:r>
            <a:r>
              <a:rPr lang="pt-PT" dirty="0" err="1" smtClean="0"/>
              <a:t>niveau</a:t>
            </a:r>
            <a:r>
              <a:rPr lang="pt-PT" dirty="0" smtClean="0"/>
              <a:t> 3</a:t>
            </a:r>
          </a:p>
          <a:p>
            <a:pPr lvl="3"/>
            <a:r>
              <a:rPr lang="pt-PT" dirty="0" err="1" smtClean="0"/>
              <a:t>Puce</a:t>
            </a:r>
            <a:r>
              <a:rPr lang="pt-PT" dirty="0" smtClean="0"/>
              <a:t> de </a:t>
            </a:r>
            <a:r>
              <a:rPr lang="pt-PT" dirty="0" err="1" smtClean="0"/>
              <a:t>niveau</a:t>
            </a:r>
            <a:r>
              <a:rPr lang="pt-PT" dirty="0" smtClean="0"/>
              <a:t> 4</a:t>
            </a:r>
          </a:p>
        </p:txBody>
      </p:sp>
    </p:spTree>
    <p:extLst>
      <p:ext uri="{BB962C8B-B14F-4D97-AF65-F5344CB8AC3E}">
        <p14:creationId xmlns:p14="http://schemas.microsoft.com/office/powerpoint/2010/main" val="14226657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5.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bande.png"/>
          <p:cNvPicPr>
            <a:picLocks noChangeAspect="1"/>
          </p:cNvPicPr>
          <p:nvPr userDrawn="1"/>
        </p:nvPicPr>
        <p:blipFill rotWithShape="1">
          <a:blip r:embed="rId4" cstate="print">
            <a:extLst>
              <a:ext uri="{28A0092B-C50C-407E-A947-70E740481C1C}">
                <a14:useLocalDpi xmlns:a14="http://schemas.microsoft.com/office/drawing/2010/main" val="0"/>
              </a:ext>
            </a:extLst>
          </a:blip>
          <a:srcRect t="89281" b="5482"/>
          <a:stretch/>
        </p:blipFill>
        <p:spPr>
          <a:xfrm>
            <a:off x="0" y="5696857"/>
            <a:ext cx="9144000" cy="338668"/>
          </a:xfrm>
          <a:prstGeom prst="rect">
            <a:avLst/>
          </a:prstGeom>
        </p:spPr>
      </p:pic>
      <p:pic>
        <p:nvPicPr>
          <p:cNvPr id="9" name="Picture 8" descr="embleme+AFD_rgb.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868901" y="836712"/>
            <a:ext cx="3406199" cy="1558597"/>
          </a:xfrm>
          <a:prstGeom prst="rect">
            <a:avLst/>
          </a:prstGeom>
        </p:spPr>
      </p:pic>
      <p:sp>
        <p:nvSpPr>
          <p:cNvPr id="2" name="ZoneTexte 1"/>
          <p:cNvSpPr txBox="1"/>
          <p:nvPr userDrawn="1"/>
        </p:nvSpPr>
        <p:spPr>
          <a:xfrm>
            <a:off x="3023828" y="6115362"/>
            <a:ext cx="3096344" cy="576000"/>
          </a:xfrm>
          <a:prstGeom prst="rect">
            <a:avLst/>
          </a:prstGeom>
          <a:noFill/>
        </p:spPr>
        <p:txBody>
          <a:bodyPr wrap="square" rtlCol="0">
            <a:spAutoFit/>
          </a:bodyPr>
          <a:lstStyle/>
          <a:p>
            <a:pPr algn="ctr"/>
            <a:r>
              <a:rPr lang="fr-FR" sz="2000" b="0" dirty="0" smtClean="0">
                <a:latin typeface="ITC Avant Garde Pro Bk" pitchFamily="50" charset="0"/>
              </a:rPr>
              <a:t>#MondeEnCommun</a:t>
            </a:r>
            <a:r>
              <a:rPr lang="fr-FR" b="0" dirty="0" smtClean="0">
                <a:latin typeface="ITC Avant Garde Pro Bk" pitchFamily="50" charset="0"/>
              </a:rPr>
              <a:t/>
            </a:r>
            <a:br>
              <a:rPr lang="fr-FR" b="0" dirty="0" smtClean="0">
                <a:latin typeface="ITC Avant Garde Pro Bk" pitchFamily="50" charset="0"/>
              </a:rPr>
            </a:br>
            <a:r>
              <a:rPr lang="fr-FR" sz="1000" b="0" dirty="0" smtClean="0">
                <a:latin typeface="ITC Avant Garde Pro Md" pitchFamily="50" charset="0"/>
              </a:rPr>
              <a:t>AGENCE</a:t>
            </a:r>
            <a:r>
              <a:rPr lang="fr-FR" sz="1000" b="0" baseline="0" dirty="0" smtClean="0">
                <a:latin typeface="ITC Avant Garde Pro Md" pitchFamily="50" charset="0"/>
              </a:rPr>
              <a:t> FRANÇAISE DE DÉVELOPPEMENT</a:t>
            </a:r>
            <a:endParaRPr lang="fr-FR" sz="1000" b="0" dirty="0">
              <a:latin typeface="ITC Avant Garde Pro Md" pitchFamily="50" charset="0"/>
            </a:endParaRPr>
          </a:p>
        </p:txBody>
      </p:sp>
      <p:pic>
        <p:nvPicPr>
          <p:cNvPr id="1028" name="Picture 4"/>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5994399"/>
            <a:ext cx="9144000" cy="863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718302"/>
      </p:ext>
    </p:extLst>
  </p:cSld>
  <p:clrMap bg1="lt1" tx1="dk1" bg2="lt2" tx2="dk2" accent1="accent1" accent2="accent2" accent3="accent3" accent4="accent4" accent5="accent5" accent6="accent6" hlink="hlink" folHlink="folHlink"/>
  <p:sldLayoutIdLst>
    <p:sldLayoutId id="2147483673" r:id="rId1"/>
    <p:sldLayoutId id="2147483721" r:id="rId2"/>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designation 1ligne_bleu.png"/>
          <p:cNvPicPr>
            <a:picLocks noChangeAspect="1"/>
          </p:cNvPicPr>
          <p:nvPr userDrawn="1"/>
        </p:nvPicPr>
        <p:blipFill rotWithShape="1">
          <a:blip r:embed="rId6" cstate="print">
            <a:extLst>
              <a:ext uri="{28A0092B-C50C-407E-A947-70E740481C1C}">
                <a14:useLocalDpi xmlns:a14="http://schemas.microsoft.com/office/drawing/2010/main" val="0"/>
              </a:ext>
            </a:extLst>
          </a:blip>
          <a:srcRect l="4605" t="22158" r="6406" b="24374"/>
          <a:stretch/>
        </p:blipFill>
        <p:spPr>
          <a:xfrm>
            <a:off x="5437441" y="6376243"/>
            <a:ext cx="2950983" cy="276044"/>
          </a:xfrm>
          <a:prstGeom prst="rect">
            <a:avLst/>
          </a:prstGeom>
        </p:spPr>
      </p:pic>
      <p:pic>
        <p:nvPicPr>
          <p:cNvPr id="7" name="Picture 6" descr="bande.png"/>
          <p:cNvPicPr>
            <a:picLocks noChangeAspect="1"/>
          </p:cNvPicPr>
          <p:nvPr userDrawn="1"/>
        </p:nvPicPr>
        <p:blipFill rotWithShape="1">
          <a:blip r:embed="rId7" cstate="print">
            <a:extLst>
              <a:ext uri="{28A0092B-C50C-407E-A947-70E740481C1C}">
                <a14:useLocalDpi xmlns:a14="http://schemas.microsoft.com/office/drawing/2010/main" val="0"/>
              </a:ext>
            </a:extLst>
          </a:blip>
          <a:srcRect b="95698"/>
          <a:stretch/>
        </p:blipFill>
        <p:spPr>
          <a:xfrm>
            <a:off x="0" y="0"/>
            <a:ext cx="9144000" cy="278190"/>
          </a:xfrm>
          <a:prstGeom prst="rect">
            <a:avLst/>
          </a:prstGeom>
        </p:spPr>
      </p:pic>
      <p:sp>
        <p:nvSpPr>
          <p:cNvPr id="9" name="Rectangle 8"/>
          <p:cNvSpPr/>
          <p:nvPr userDrawn="1"/>
        </p:nvSpPr>
        <p:spPr>
          <a:xfrm>
            <a:off x="8502800" y="6376243"/>
            <a:ext cx="372743" cy="276999"/>
          </a:xfrm>
          <a:prstGeom prst="rect">
            <a:avLst/>
          </a:prstGeom>
        </p:spPr>
        <p:txBody>
          <a:bodyPr wrap="none">
            <a:spAutoFit/>
          </a:bodyPr>
          <a:lstStyle/>
          <a:p>
            <a:fld id="{6F32C7B0-98E2-A343-B6F2-A0B5AE2167E7}" type="slidenum">
              <a:rPr lang="fr-FR" sz="1200" smtClean="0">
                <a:solidFill>
                  <a:srgbClr val="250E62"/>
                </a:solidFill>
              </a:rPr>
              <a:pPr/>
              <a:t>‹N°›</a:t>
            </a:fld>
            <a:endParaRPr lang="fr-FR" sz="1200" dirty="0">
              <a:solidFill>
                <a:srgbClr val="250E62"/>
              </a:solidFill>
            </a:endParaRPr>
          </a:p>
        </p:txBody>
      </p:sp>
      <p:sp>
        <p:nvSpPr>
          <p:cNvPr id="10" name="Date Placeholder 11"/>
          <p:cNvSpPr>
            <a:spLocks noGrp="1"/>
          </p:cNvSpPr>
          <p:nvPr>
            <p:ph type="dt" sz="half" idx="2"/>
          </p:nvPr>
        </p:nvSpPr>
        <p:spPr>
          <a:xfrm>
            <a:off x="251520" y="6376243"/>
            <a:ext cx="2133600" cy="293117"/>
          </a:xfrm>
          <a:prstGeom prst="rect">
            <a:avLst/>
          </a:prstGeom>
        </p:spPr>
        <p:txBody>
          <a:bodyPr/>
          <a:lstStyle>
            <a:lvl1pPr>
              <a:defRPr sz="1200">
                <a:solidFill>
                  <a:srgbClr val="250E62"/>
                </a:solidFill>
                <a:latin typeface="Century Gothic"/>
                <a:cs typeface="Century Gothic"/>
              </a:defRPr>
            </a:lvl1pPr>
          </a:lstStyle>
          <a:p>
            <a:pPr defTabSz="457200"/>
            <a:r>
              <a:rPr lang="fr-FR" smtClean="0"/>
              <a:t>04/02/2020</a:t>
            </a:r>
            <a:endParaRPr lang="en-US" dirty="0" smtClean="0"/>
          </a:p>
        </p:txBody>
      </p:sp>
      <p:sp>
        <p:nvSpPr>
          <p:cNvPr id="14" name="Footer Placeholder 12"/>
          <p:cNvSpPr>
            <a:spLocks noGrp="1"/>
          </p:cNvSpPr>
          <p:nvPr>
            <p:ph type="ftr" sz="quarter" idx="3"/>
          </p:nvPr>
        </p:nvSpPr>
        <p:spPr>
          <a:xfrm>
            <a:off x="1115616" y="6376243"/>
            <a:ext cx="2895600" cy="293117"/>
          </a:xfrm>
          <a:prstGeom prst="rect">
            <a:avLst/>
          </a:prstGeom>
        </p:spPr>
        <p:txBody>
          <a:bodyPr/>
          <a:lstStyle>
            <a:lvl1pPr>
              <a:defRPr sz="1200" b="1" i="0">
                <a:solidFill>
                  <a:srgbClr val="250E62"/>
                </a:solidFill>
                <a:latin typeface="Century Gothic"/>
                <a:cs typeface="Century Gothic"/>
              </a:defRPr>
            </a:lvl1pPr>
          </a:lstStyle>
          <a:p>
            <a:pPr defTabSz="457200"/>
            <a:endParaRPr lang="en-US" dirty="0" smtClean="0"/>
          </a:p>
        </p:txBody>
      </p:sp>
    </p:spTree>
    <p:extLst>
      <p:ext uri="{BB962C8B-B14F-4D97-AF65-F5344CB8AC3E}">
        <p14:creationId xmlns:p14="http://schemas.microsoft.com/office/powerpoint/2010/main" val="650597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710" r:id="rId3"/>
    <p:sldLayoutId id="2147483711" r:id="rId4"/>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data.afd.fr/"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microsoft.com/office/2007/relationships/hdphoto" Target="../media/hdphoto1.wdp"/><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smtClean="0"/>
              <a:t>Enjeux &amp; défis de la FAR, et rôle du RIFAR: point de vue de l’AFD</a:t>
            </a:r>
            <a:endParaRPr lang="en-US" dirty="0"/>
          </a:p>
        </p:txBody>
      </p:sp>
      <p:sp>
        <p:nvSpPr>
          <p:cNvPr id="4" name="Text Placeholder 3"/>
          <p:cNvSpPr>
            <a:spLocks noGrp="1"/>
          </p:cNvSpPr>
          <p:nvPr>
            <p:ph type="body" sz="quarter" idx="10"/>
          </p:nvPr>
        </p:nvSpPr>
        <p:spPr>
          <a:xfrm>
            <a:off x="1691680" y="3501529"/>
            <a:ext cx="5688631" cy="647551"/>
          </a:xfrm>
        </p:spPr>
        <p:txBody>
          <a:bodyPr/>
          <a:lstStyle/>
          <a:p>
            <a:r>
              <a:rPr lang="fr-FR" dirty="0" smtClean="0"/>
              <a:t>Journée du réseau FAR – 04/02/2020</a:t>
            </a:r>
            <a:endParaRPr lang="en-US" dirty="0"/>
          </a:p>
        </p:txBody>
      </p:sp>
      <p:sp>
        <p:nvSpPr>
          <p:cNvPr id="5" name="ZoneTexte 4"/>
          <p:cNvSpPr txBox="1"/>
          <p:nvPr/>
        </p:nvSpPr>
        <p:spPr>
          <a:xfrm>
            <a:off x="1691680" y="4797152"/>
            <a:ext cx="5688632" cy="307777"/>
          </a:xfrm>
          <a:prstGeom prst="rect">
            <a:avLst/>
          </a:prstGeom>
          <a:noFill/>
        </p:spPr>
        <p:txBody>
          <a:bodyPr wrap="square" rtlCol="0">
            <a:spAutoFit/>
          </a:bodyPr>
          <a:lstStyle/>
          <a:p>
            <a:pPr algn="ctr"/>
            <a:r>
              <a:rPr lang="fr-FR" sz="1400" dirty="0" smtClean="0">
                <a:solidFill>
                  <a:srgbClr val="030000"/>
                </a:solidFill>
              </a:rPr>
              <a:t>Flavien ANNO</a:t>
            </a:r>
            <a:endParaRPr lang="fr-FR" sz="1400" dirty="0">
              <a:solidFill>
                <a:srgbClr val="030000"/>
              </a:solidFill>
            </a:endParaRPr>
          </a:p>
        </p:txBody>
      </p:sp>
    </p:spTree>
    <p:extLst>
      <p:ext uri="{BB962C8B-B14F-4D97-AF65-F5344CB8AC3E}">
        <p14:creationId xmlns:p14="http://schemas.microsoft.com/office/powerpoint/2010/main" val="2499115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lstStyle/>
          <a:p>
            <a:endParaRPr lang="fr-FR"/>
          </a:p>
        </p:txBody>
      </p:sp>
      <p:sp>
        <p:nvSpPr>
          <p:cNvPr id="3" name="Espace réservé de la date 2"/>
          <p:cNvSpPr>
            <a:spLocks noGrp="1"/>
          </p:cNvSpPr>
          <p:nvPr>
            <p:ph type="dt" sz="half" idx="2"/>
          </p:nvPr>
        </p:nvSpPr>
        <p:spPr/>
        <p:txBody>
          <a:bodyPr/>
          <a:lstStyle/>
          <a:p>
            <a:pPr defTabSz="457200"/>
            <a:r>
              <a:rPr lang="fr-FR" smtClean="0"/>
              <a:t>04/02/2020</a:t>
            </a:r>
            <a:endParaRPr lang="en-US" dirty="0" smtClean="0"/>
          </a:p>
        </p:txBody>
      </p:sp>
      <p:sp>
        <p:nvSpPr>
          <p:cNvPr id="4" name="Espace réservé du texte 3"/>
          <p:cNvSpPr>
            <a:spLocks noGrp="1"/>
          </p:cNvSpPr>
          <p:nvPr>
            <p:ph type="body" sz="quarter" idx="10"/>
          </p:nvPr>
        </p:nvSpPr>
        <p:spPr/>
        <p:txBody>
          <a:bodyPr/>
          <a:lstStyle/>
          <a:p>
            <a:r>
              <a:rPr lang="fr-FR" dirty="0" smtClean="0"/>
              <a:t>Merci de votre attention</a:t>
            </a:r>
            <a:endParaRPr lang="fr-FR" dirty="0"/>
          </a:p>
        </p:txBody>
      </p:sp>
    </p:spTree>
    <p:extLst>
      <p:ext uri="{BB962C8B-B14F-4D97-AF65-F5344CB8AC3E}">
        <p14:creationId xmlns:p14="http://schemas.microsoft.com/office/powerpoint/2010/main" val="3148449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Enjeux de la FAR</a:t>
            </a:r>
            <a:endParaRPr lang="fr-FR" dirty="0"/>
          </a:p>
        </p:txBody>
      </p:sp>
      <p:sp>
        <p:nvSpPr>
          <p:cNvPr id="4" name="Espace réservé du texte 3"/>
          <p:cNvSpPr>
            <a:spLocks noGrp="1"/>
          </p:cNvSpPr>
          <p:nvPr>
            <p:ph type="body" sz="quarter" idx="13"/>
          </p:nvPr>
        </p:nvSpPr>
        <p:spPr/>
        <p:txBody>
          <a:bodyPr/>
          <a:lstStyle/>
          <a:p>
            <a:r>
              <a:rPr lang="fr-FR" dirty="0" smtClean="0">
                <a:solidFill>
                  <a:srgbClr val="C00000"/>
                </a:solidFill>
              </a:rPr>
              <a:t>Contribuer à répondre aux problématiques liées au développement des zones rurales, notamment en Afrique</a:t>
            </a:r>
            <a:endParaRPr lang="fr-FR" dirty="0">
              <a:solidFill>
                <a:srgbClr val="C00000"/>
              </a:solidFill>
            </a:endParaRPr>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pic>
        <p:nvPicPr>
          <p:cNvPr id="10" name="Image 9"/>
          <p:cNvPicPr>
            <a:picLocks noChangeAspect="1"/>
          </p:cNvPicPr>
          <p:nvPr/>
        </p:nvPicPr>
        <p:blipFill rotWithShape="1">
          <a:blip r:embed="rId3" cstate="print">
            <a:extLst>
              <a:ext uri="{28A0092B-C50C-407E-A947-70E740481C1C}">
                <a14:useLocalDpi xmlns:a14="http://schemas.microsoft.com/office/drawing/2010/main" val="0"/>
              </a:ext>
            </a:extLst>
          </a:blip>
          <a:srcRect l="19683" r="19683"/>
          <a:stretch/>
        </p:blipFill>
        <p:spPr>
          <a:xfrm>
            <a:off x="179512" y="2132856"/>
            <a:ext cx="2903215" cy="3192016"/>
          </a:xfrm>
          <a:prstGeom prst="rect">
            <a:avLst/>
          </a:prstGeom>
        </p:spPr>
      </p:pic>
      <p:pic>
        <p:nvPicPr>
          <p:cNvPr id="12" name="Image 11"/>
          <p:cNvPicPr>
            <a:picLocks noChangeAspect="1"/>
          </p:cNvPicPr>
          <p:nvPr/>
        </p:nvPicPr>
        <p:blipFill rotWithShape="1">
          <a:blip r:embed="rId4" cstate="print">
            <a:duotone>
              <a:schemeClr val="accent5">
                <a:shade val="45000"/>
                <a:satMod val="135000"/>
              </a:schemeClr>
              <a:prstClr val="white"/>
            </a:duotone>
            <a:extLst>
              <a:ext uri="{28A0092B-C50C-407E-A947-70E740481C1C}">
                <a14:useLocalDpi xmlns:a14="http://schemas.microsoft.com/office/drawing/2010/main" val="0"/>
              </a:ext>
            </a:extLst>
          </a:blip>
          <a:srcRect l="24444" r="23651"/>
          <a:stretch/>
        </p:blipFill>
        <p:spPr>
          <a:xfrm>
            <a:off x="3419872" y="2132856"/>
            <a:ext cx="2485213" cy="3192016"/>
          </a:xfrm>
          <a:prstGeom prst="rect">
            <a:avLst/>
          </a:prstGeom>
        </p:spPr>
      </p:pic>
      <p:pic>
        <p:nvPicPr>
          <p:cNvPr id="13" name="Image 12"/>
          <p:cNvPicPr>
            <a:picLocks noChangeAspect="1"/>
          </p:cNvPicPr>
          <p:nvPr/>
        </p:nvPicPr>
        <p:blipFill rotWithShape="1">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l="21269" r="20317"/>
          <a:stretch/>
        </p:blipFill>
        <p:spPr>
          <a:xfrm>
            <a:off x="6228184" y="2132856"/>
            <a:ext cx="2796814" cy="3192016"/>
          </a:xfrm>
          <a:prstGeom prst="rect">
            <a:avLst/>
          </a:prstGeom>
        </p:spPr>
      </p:pic>
      <p:sp>
        <p:nvSpPr>
          <p:cNvPr id="14" name="ZoneTexte 13"/>
          <p:cNvSpPr txBox="1"/>
          <p:nvPr/>
        </p:nvSpPr>
        <p:spPr>
          <a:xfrm>
            <a:off x="467544" y="5733256"/>
            <a:ext cx="8136904" cy="276999"/>
          </a:xfrm>
          <a:prstGeom prst="rect">
            <a:avLst/>
          </a:prstGeom>
          <a:noFill/>
        </p:spPr>
        <p:txBody>
          <a:bodyPr wrap="square" rtlCol="0">
            <a:spAutoFit/>
          </a:bodyPr>
          <a:lstStyle/>
          <a:p>
            <a:pPr algn="ctr"/>
            <a:r>
              <a:rPr lang="fr-FR" sz="1200" dirty="0" smtClean="0"/>
              <a:t>Source : </a:t>
            </a:r>
            <a:r>
              <a:rPr lang="fr-FR" sz="1200" dirty="0" smtClean="0">
                <a:hlinkClick r:id="rId7"/>
              </a:rPr>
              <a:t>http://data.afd.fr</a:t>
            </a:r>
            <a:r>
              <a:rPr lang="fr-FR" sz="1200" dirty="0" smtClean="0"/>
              <a:t> à partir de données de la Banque Mondiale </a:t>
            </a:r>
            <a:endParaRPr lang="fr-FR" sz="1200" dirty="0"/>
          </a:p>
        </p:txBody>
      </p:sp>
    </p:spTree>
    <p:extLst>
      <p:ext uri="{BB962C8B-B14F-4D97-AF65-F5344CB8AC3E}">
        <p14:creationId xmlns:p14="http://schemas.microsoft.com/office/powerpoint/2010/main" val="1261177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pic>
        <p:nvPicPr>
          <p:cNvPr id="2" name="Image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23528" y="334274"/>
            <a:ext cx="8204229" cy="6027055"/>
          </a:xfrm>
          <a:prstGeom prst="rect">
            <a:avLst/>
          </a:prstGeom>
        </p:spPr>
      </p:pic>
      <p:sp>
        <p:nvSpPr>
          <p:cNvPr id="3" name="ZoneTexte 2"/>
          <p:cNvSpPr txBox="1"/>
          <p:nvPr/>
        </p:nvSpPr>
        <p:spPr>
          <a:xfrm>
            <a:off x="4860032" y="334274"/>
            <a:ext cx="3096344" cy="253916"/>
          </a:xfrm>
          <a:prstGeom prst="rect">
            <a:avLst/>
          </a:prstGeom>
          <a:noFill/>
        </p:spPr>
        <p:txBody>
          <a:bodyPr wrap="square" rtlCol="0">
            <a:spAutoFit/>
          </a:bodyPr>
          <a:lstStyle/>
          <a:p>
            <a:r>
              <a:rPr lang="fr-FR" sz="1000" dirty="0" smtClean="0"/>
              <a:t>Source : Atlas NEPAD – 2015 / </a:t>
            </a:r>
            <a:r>
              <a:rPr lang="fr-FR" sz="1000" dirty="0" err="1" smtClean="0"/>
              <a:t>FAOstat</a:t>
            </a:r>
            <a:r>
              <a:rPr lang="fr-FR" sz="1000" dirty="0" smtClean="0"/>
              <a:t> 2015</a:t>
            </a:r>
            <a:endParaRPr lang="fr-FR" sz="1000" dirty="0"/>
          </a:p>
        </p:txBody>
      </p:sp>
    </p:spTree>
    <p:extLst>
      <p:ext uri="{BB962C8B-B14F-4D97-AF65-F5344CB8AC3E}">
        <p14:creationId xmlns:p14="http://schemas.microsoft.com/office/powerpoint/2010/main" val="3096665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400" dirty="0" smtClean="0"/>
              <a:t>Enjeux de la FAR</a:t>
            </a:r>
            <a:endParaRPr lang="fr-FR" sz="2400" dirty="0"/>
          </a:p>
        </p:txBody>
      </p:sp>
      <p:sp>
        <p:nvSpPr>
          <p:cNvPr id="3" name="Espace réservé du contenu 2"/>
          <p:cNvSpPr>
            <a:spLocks noGrp="1"/>
          </p:cNvSpPr>
          <p:nvPr>
            <p:ph idx="1"/>
          </p:nvPr>
        </p:nvSpPr>
        <p:spPr/>
        <p:txBody>
          <a:bodyPr/>
          <a:lstStyle/>
          <a:p>
            <a:pPr>
              <a:spcBef>
                <a:spcPts val="600"/>
              </a:spcBef>
              <a:spcAft>
                <a:spcPts val="600"/>
              </a:spcAft>
            </a:pPr>
            <a:r>
              <a:rPr lang="fr-FR" sz="1600" dirty="0" smtClean="0"/>
              <a:t>Plus de 20 millions de jeunes africains arrivent sur le marché du travail chaque année </a:t>
            </a:r>
            <a:r>
              <a:rPr lang="fr-FR" sz="1600" b="0" dirty="0" smtClean="0"/>
              <a:t>(sur 40 millions au niveau mondial)</a:t>
            </a:r>
          </a:p>
          <a:p>
            <a:pPr>
              <a:spcBef>
                <a:spcPts val="600"/>
              </a:spcBef>
              <a:spcAft>
                <a:spcPts val="600"/>
              </a:spcAft>
            </a:pPr>
            <a:r>
              <a:rPr lang="fr-FR" sz="1600" dirty="0" smtClean="0"/>
              <a:t>450 </a:t>
            </a:r>
            <a:r>
              <a:rPr lang="fr-FR" sz="1600" dirty="0"/>
              <a:t>millions </a:t>
            </a:r>
            <a:r>
              <a:rPr lang="fr-FR" sz="1600" dirty="0" smtClean="0"/>
              <a:t>d’emplois sont nécessaires en Afrique d’ici 2050</a:t>
            </a:r>
            <a:endParaRPr lang="fr-FR" sz="1600" b="0" dirty="0"/>
          </a:p>
          <a:p>
            <a:pPr>
              <a:spcBef>
                <a:spcPts val="600"/>
              </a:spcBef>
              <a:spcAft>
                <a:spcPts val="600"/>
              </a:spcAft>
            </a:pPr>
            <a:r>
              <a:rPr lang="fr-FR" sz="1600" dirty="0" smtClean="0"/>
              <a:t>60% de la population active travaille dans le secteur agricole</a:t>
            </a:r>
            <a:r>
              <a:rPr lang="fr-FR" sz="1600" b="0" dirty="0" smtClean="0"/>
              <a:t> sur le continent africain</a:t>
            </a:r>
          </a:p>
          <a:p>
            <a:pPr>
              <a:spcBef>
                <a:spcPts val="600"/>
              </a:spcBef>
              <a:spcAft>
                <a:spcPts val="600"/>
              </a:spcAft>
            </a:pPr>
            <a:r>
              <a:rPr lang="fr-FR" sz="1600" b="0" dirty="0" smtClean="0"/>
              <a:t>En Afrique de l’ouest </a:t>
            </a:r>
            <a:r>
              <a:rPr lang="fr-FR" sz="1600" dirty="0" smtClean="0"/>
              <a:t>60% des emplois sont liés à l’économie alimentaire, dont 75% pour la production agricole et 25% pour la transformation, la commercialisation et la restauration</a:t>
            </a:r>
          </a:p>
          <a:p>
            <a:pPr>
              <a:spcBef>
                <a:spcPts val="600"/>
              </a:spcBef>
              <a:spcAft>
                <a:spcPts val="600"/>
              </a:spcAft>
            </a:pPr>
            <a:r>
              <a:rPr lang="fr-FR" sz="1600" dirty="0"/>
              <a:t>La population rurale va continuer à croitre</a:t>
            </a:r>
            <a:r>
              <a:rPr lang="fr-FR" sz="1600" b="0" dirty="0"/>
              <a:t> en valeur absolue en Afrique </a:t>
            </a:r>
            <a:r>
              <a:rPr lang="fr-FR" sz="1600" b="0" dirty="0" smtClean="0"/>
              <a:t>subsaharienne dans </a:t>
            </a:r>
            <a:r>
              <a:rPr lang="fr-FR" sz="1600" b="0" dirty="0"/>
              <a:t>les décennies à </a:t>
            </a:r>
            <a:r>
              <a:rPr lang="fr-FR" sz="1600" b="0" dirty="0" smtClean="0"/>
              <a:t>venir</a:t>
            </a:r>
            <a:endParaRPr lang="fr-FR" sz="1600" b="0" dirty="0"/>
          </a:p>
          <a:p>
            <a:pPr>
              <a:spcBef>
                <a:spcPts val="600"/>
              </a:spcBef>
              <a:spcAft>
                <a:spcPts val="600"/>
              </a:spcAft>
            </a:pPr>
            <a:r>
              <a:rPr lang="fr-FR" sz="1600" dirty="0" smtClean="0"/>
              <a:t>Les emplois sont principalement informels (80%)</a:t>
            </a:r>
            <a:r>
              <a:rPr lang="fr-FR" sz="1600" b="0" dirty="0" smtClean="0"/>
              <a:t>, et de qualité insuffisante (revenu décent, protection sociale, etc.)</a:t>
            </a:r>
          </a:p>
          <a:p>
            <a:pPr>
              <a:spcBef>
                <a:spcPts val="600"/>
              </a:spcBef>
              <a:spcAft>
                <a:spcPts val="600"/>
              </a:spcAft>
            </a:pPr>
            <a:r>
              <a:rPr lang="fr-FR" sz="1600" dirty="0" smtClean="0"/>
              <a:t>Les jeunes, les populations vulnérables et les femmes sont les plus touchés</a:t>
            </a:r>
            <a:r>
              <a:rPr lang="fr-FR" sz="1600" b="0" dirty="0" smtClean="0"/>
              <a:t> en termes d’accès au marché du travail</a:t>
            </a:r>
          </a:p>
        </p:txBody>
      </p:sp>
      <p:sp>
        <p:nvSpPr>
          <p:cNvPr id="4" name="Espace réservé du texte 3"/>
          <p:cNvSpPr>
            <a:spLocks noGrp="1"/>
          </p:cNvSpPr>
          <p:nvPr>
            <p:ph type="body" sz="quarter" idx="13"/>
          </p:nvPr>
        </p:nvSpPr>
        <p:spPr/>
        <p:txBody>
          <a:bodyPr/>
          <a:lstStyle/>
          <a:p>
            <a:r>
              <a:rPr lang="fr-FR" dirty="0" smtClean="0">
                <a:solidFill>
                  <a:srgbClr val="E7141B"/>
                </a:solidFill>
              </a:rPr>
              <a:t>Quelques indicateurs « choc »</a:t>
            </a:r>
            <a:endParaRPr lang="fr-FR" dirty="0">
              <a:solidFill>
                <a:srgbClr val="E7141B"/>
              </a:solidFill>
            </a:endParaRPr>
          </a:p>
        </p:txBody>
      </p:sp>
      <p:sp>
        <p:nvSpPr>
          <p:cNvPr id="5" name="Espace réservé du texte 4"/>
          <p:cNvSpPr>
            <a:spLocks noGrp="1"/>
          </p:cNvSpPr>
          <p:nvPr>
            <p:ph type="body" sz="quarter" idx="14"/>
          </p:nvPr>
        </p:nvSpPr>
        <p:spPr/>
        <p:txBody>
          <a:bodyPr/>
          <a:lstStyle/>
          <a:p>
            <a:endParaRPr lang="fr-FR" dirty="0"/>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spTree>
    <p:extLst>
      <p:ext uri="{BB962C8B-B14F-4D97-AF65-F5344CB8AC3E}">
        <p14:creationId xmlns:p14="http://schemas.microsoft.com/office/powerpoint/2010/main" val="2631594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re 1"/>
          <p:cNvSpPr txBox="1">
            <a:spLocks/>
          </p:cNvSpPr>
          <p:nvPr/>
        </p:nvSpPr>
        <p:spPr>
          <a:xfrm>
            <a:off x="1393304" y="437455"/>
            <a:ext cx="7283152" cy="360040"/>
          </a:xfrm>
          <a:prstGeom prst="rect">
            <a:avLst/>
          </a:prstGeom>
        </p:spPr>
        <p:txBody>
          <a:bodyPr/>
          <a:lstStyle>
            <a:lvl1pPr algn="l" defTabSz="457200" rtl="0" eaLnBrk="1" latinLnBrk="0" hangingPunct="1">
              <a:spcBef>
                <a:spcPct val="0"/>
              </a:spcBef>
              <a:buNone/>
              <a:defRPr sz="2000" b="1" kern="1200">
                <a:solidFill>
                  <a:schemeClr val="tx1"/>
                </a:solidFill>
                <a:latin typeface="Century Gothic" panose="020B0502020202020204" pitchFamily="34" charset="0"/>
                <a:ea typeface="+mj-ea"/>
                <a:cs typeface="+mj-cs"/>
              </a:defRPr>
            </a:lvl1pPr>
          </a:lstStyle>
          <a:p>
            <a:r>
              <a:rPr lang="fr-FR" dirty="0" smtClean="0"/>
              <a:t>Enjeu d’élargir le champ de la FAR</a:t>
            </a:r>
            <a:endParaRPr lang="fr-FR" dirty="0"/>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sp>
        <p:nvSpPr>
          <p:cNvPr id="9" name="Ellipse 8"/>
          <p:cNvSpPr/>
          <p:nvPr/>
        </p:nvSpPr>
        <p:spPr>
          <a:xfrm>
            <a:off x="1187625" y="1370790"/>
            <a:ext cx="4968551" cy="4675168"/>
          </a:xfrm>
          <a:prstGeom prst="ellipse">
            <a:avLst/>
          </a:prstGeom>
          <a:noFill/>
          <a:ln w="3175">
            <a:solidFill>
              <a:srgbClr val="FF0000"/>
            </a:solidFill>
            <a:prstDash val="sys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0" name="Diagramme 9"/>
          <p:cNvGraphicFramePr/>
          <p:nvPr>
            <p:extLst>
              <p:ext uri="{D42A27DB-BD31-4B8C-83A1-F6EECF244321}">
                <p14:modId xmlns:p14="http://schemas.microsoft.com/office/powerpoint/2010/main" val="79673666"/>
              </p:ext>
            </p:extLst>
          </p:nvPr>
        </p:nvGraphicFramePr>
        <p:xfrm>
          <a:off x="827584" y="1487141"/>
          <a:ext cx="5660847"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ZoneTexte 10"/>
          <p:cNvSpPr txBox="1"/>
          <p:nvPr/>
        </p:nvSpPr>
        <p:spPr>
          <a:xfrm rot="18726985">
            <a:off x="1285000" y="2069455"/>
            <a:ext cx="1512168" cy="369332"/>
          </a:xfrm>
          <a:prstGeom prst="rect">
            <a:avLst/>
          </a:prstGeom>
          <a:noFill/>
        </p:spPr>
        <p:txBody>
          <a:bodyPr wrap="square" rtlCol="0">
            <a:spAutoFit/>
          </a:bodyPr>
          <a:lstStyle/>
          <a:p>
            <a:pPr algn="ctr"/>
            <a:r>
              <a:rPr lang="fr-FR" dirty="0" smtClean="0">
                <a:solidFill>
                  <a:schemeClr val="accent2"/>
                </a:solidFill>
              </a:rPr>
              <a:t>FAR </a:t>
            </a:r>
            <a:endParaRPr lang="fr-FR" dirty="0">
              <a:solidFill>
                <a:schemeClr val="accent2"/>
              </a:solidFill>
            </a:endParaRPr>
          </a:p>
        </p:txBody>
      </p:sp>
      <p:sp>
        <p:nvSpPr>
          <p:cNvPr id="12" name="Rectangle à coins arrondis 11"/>
          <p:cNvSpPr/>
          <p:nvPr/>
        </p:nvSpPr>
        <p:spPr>
          <a:xfrm>
            <a:off x="7129641" y="1648849"/>
            <a:ext cx="1093843" cy="684696"/>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dirty="0">
                <a:solidFill>
                  <a:srgbClr val="002060"/>
                </a:solidFill>
              </a:rPr>
              <a:t>Conseil agricole </a:t>
            </a:r>
          </a:p>
        </p:txBody>
      </p:sp>
      <p:sp>
        <p:nvSpPr>
          <p:cNvPr id="13" name="Rectangle à coins arrondis 12"/>
          <p:cNvSpPr/>
          <p:nvPr/>
        </p:nvSpPr>
        <p:spPr>
          <a:xfrm>
            <a:off x="7162670" y="4862831"/>
            <a:ext cx="1065229" cy="684696"/>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dirty="0">
                <a:solidFill>
                  <a:srgbClr val="002060"/>
                </a:solidFill>
              </a:rPr>
              <a:t>Appui aux OPA</a:t>
            </a:r>
          </a:p>
        </p:txBody>
      </p:sp>
      <p:cxnSp>
        <p:nvCxnSpPr>
          <p:cNvPr id="14" name="Connecteur droit 13"/>
          <p:cNvCxnSpPr/>
          <p:nvPr/>
        </p:nvCxnSpPr>
        <p:spPr>
          <a:xfrm flipH="1">
            <a:off x="5703205" y="1991197"/>
            <a:ext cx="1426436" cy="1081061"/>
          </a:xfrm>
          <a:prstGeom prst="line">
            <a:avLst/>
          </a:prstGeom>
          <a:ln w="3175">
            <a:prstDash val="sysDot"/>
          </a:ln>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H="1" flipV="1">
            <a:off x="5635612" y="4366966"/>
            <a:ext cx="1527058" cy="806940"/>
          </a:xfrm>
          <a:prstGeom prst="line">
            <a:avLst/>
          </a:prstGeom>
          <a:ln w="3175">
            <a:prstDash val="sysDot"/>
          </a:ln>
        </p:spPr>
        <p:style>
          <a:lnRef idx="2">
            <a:schemeClr val="accent1"/>
          </a:lnRef>
          <a:fillRef idx="0">
            <a:schemeClr val="accent1"/>
          </a:fillRef>
          <a:effectRef idx="1">
            <a:schemeClr val="accent1"/>
          </a:effectRef>
          <a:fontRef idx="minor">
            <a:schemeClr val="tx1"/>
          </a:fontRef>
        </p:style>
      </p:cxnSp>
      <p:sp>
        <p:nvSpPr>
          <p:cNvPr id="16" name="ZoneTexte 15"/>
          <p:cNvSpPr txBox="1"/>
          <p:nvPr/>
        </p:nvSpPr>
        <p:spPr>
          <a:xfrm>
            <a:off x="1691680" y="6289575"/>
            <a:ext cx="4076829" cy="307777"/>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ctr">
              <a:defRPr sz="1400">
                <a:solidFill>
                  <a:srgbClr val="002060"/>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fr-FR" dirty="0"/>
              <a:t>Accès au foncier et au financement </a:t>
            </a:r>
          </a:p>
        </p:txBody>
      </p:sp>
      <p:sp>
        <p:nvSpPr>
          <p:cNvPr id="17" name="ZoneTexte 16"/>
          <p:cNvSpPr txBox="1"/>
          <p:nvPr/>
        </p:nvSpPr>
        <p:spPr>
          <a:xfrm rot="19469431">
            <a:off x="5830312" y="1922517"/>
            <a:ext cx="1137655" cy="577081"/>
          </a:xfrm>
          <a:prstGeom prst="rect">
            <a:avLst/>
          </a:prstGeom>
          <a:noFill/>
        </p:spPr>
        <p:txBody>
          <a:bodyPr wrap="square" rtlCol="0">
            <a:spAutoFit/>
          </a:bodyPr>
          <a:lstStyle/>
          <a:p>
            <a:pPr algn="ctr"/>
            <a:r>
              <a:rPr lang="fr-FR" sz="1050" dirty="0" smtClean="0"/>
              <a:t>Renforcement de capacité et  information</a:t>
            </a:r>
            <a:endParaRPr lang="fr-FR" sz="1050" dirty="0"/>
          </a:p>
        </p:txBody>
      </p:sp>
      <p:sp>
        <p:nvSpPr>
          <p:cNvPr id="18" name="ZoneTexte 17"/>
          <p:cNvSpPr txBox="1"/>
          <p:nvPr/>
        </p:nvSpPr>
        <p:spPr>
          <a:xfrm rot="1700780">
            <a:off x="6122752" y="4405574"/>
            <a:ext cx="1009396" cy="415498"/>
          </a:xfrm>
          <a:prstGeom prst="rect">
            <a:avLst/>
          </a:prstGeom>
          <a:noFill/>
        </p:spPr>
        <p:txBody>
          <a:bodyPr wrap="square" rtlCol="0">
            <a:spAutoFit/>
          </a:bodyPr>
          <a:lstStyle/>
          <a:p>
            <a:pPr algn="ctr"/>
            <a:r>
              <a:rPr lang="fr-FR" sz="1050" dirty="0" smtClean="0"/>
              <a:t>Structuration des  EA</a:t>
            </a:r>
            <a:endParaRPr lang="fr-FR" sz="1050" dirty="0"/>
          </a:p>
        </p:txBody>
      </p:sp>
      <p:pic>
        <p:nvPicPr>
          <p:cNvPr id="19" name="Imag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403648" y="4431201"/>
            <a:ext cx="822892" cy="1865222"/>
          </a:xfrm>
          <a:prstGeom prst="rect">
            <a:avLst/>
          </a:prstGeom>
        </p:spPr>
      </p:pic>
      <p:pic>
        <p:nvPicPr>
          <p:cNvPr id="20" name="Image 1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5148064" y="4404330"/>
            <a:ext cx="822892" cy="1865222"/>
          </a:xfrm>
          <a:prstGeom prst="rect">
            <a:avLst/>
          </a:prstGeom>
        </p:spPr>
      </p:pic>
      <p:sp>
        <p:nvSpPr>
          <p:cNvPr id="22" name="Espace réservé du texte 3"/>
          <p:cNvSpPr>
            <a:spLocks noGrp="1"/>
          </p:cNvSpPr>
          <p:nvPr>
            <p:ph type="body" sz="quarter" idx="13"/>
          </p:nvPr>
        </p:nvSpPr>
        <p:spPr>
          <a:xfrm>
            <a:off x="1393304" y="836712"/>
            <a:ext cx="7283151" cy="426721"/>
          </a:xfrm>
        </p:spPr>
        <p:txBody>
          <a:bodyPr/>
          <a:lstStyle/>
          <a:p>
            <a:r>
              <a:rPr lang="fr-FR" dirty="0" smtClean="0">
                <a:solidFill>
                  <a:srgbClr val="E7141B"/>
                </a:solidFill>
              </a:rPr>
              <a:t>Pour répondre aux problématiques de développement rural</a:t>
            </a:r>
            <a:endParaRPr lang="fr-FR" dirty="0">
              <a:solidFill>
                <a:srgbClr val="E7141B"/>
              </a:solidFill>
            </a:endParaRPr>
          </a:p>
        </p:txBody>
      </p:sp>
      <p:sp>
        <p:nvSpPr>
          <p:cNvPr id="23" name="Espace réservé du texte 8"/>
          <p:cNvSpPr>
            <a:spLocks noGrp="1"/>
          </p:cNvSpPr>
          <p:nvPr>
            <p:ph type="body" sz="quarter" idx="14"/>
          </p:nvPr>
        </p:nvSpPr>
        <p:spPr>
          <a:xfrm>
            <a:off x="251520" y="476672"/>
            <a:ext cx="1080120" cy="792088"/>
          </a:xfrm>
        </p:spPr>
        <p:txBody>
          <a:bodyPr/>
          <a:lstStyle/>
          <a:p>
            <a:endParaRPr lang="fr-FR"/>
          </a:p>
        </p:txBody>
      </p:sp>
    </p:spTree>
    <p:extLst>
      <p:ext uri="{BB962C8B-B14F-4D97-AF65-F5344CB8AC3E}">
        <p14:creationId xmlns:p14="http://schemas.microsoft.com/office/powerpoint/2010/main" val="1826289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Enjeux de la FAR</a:t>
            </a:r>
            <a:endParaRPr lang="fr-FR" dirty="0"/>
          </a:p>
        </p:txBody>
      </p:sp>
      <p:graphicFrame>
        <p:nvGraphicFramePr>
          <p:cNvPr id="5" name="Espace réservé du contenu 4"/>
          <p:cNvGraphicFramePr>
            <a:graphicFrameLocks noGrp="1"/>
          </p:cNvGraphicFramePr>
          <p:nvPr>
            <p:ph idx="1"/>
            <p:extLst/>
          </p:nvPr>
        </p:nvGraphicFramePr>
        <p:xfrm>
          <a:off x="1763689" y="2274403"/>
          <a:ext cx="5328592" cy="3206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ce réservé du texte 3"/>
          <p:cNvSpPr>
            <a:spLocks noGrp="1"/>
          </p:cNvSpPr>
          <p:nvPr>
            <p:ph type="body" sz="quarter" idx="13"/>
          </p:nvPr>
        </p:nvSpPr>
        <p:spPr/>
        <p:txBody>
          <a:bodyPr/>
          <a:lstStyle/>
          <a:p>
            <a:r>
              <a:rPr lang="fr-FR" dirty="0" smtClean="0">
                <a:solidFill>
                  <a:srgbClr val="E7141B"/>
                </a:solidFill>
              </a:rPr>
              <a:t>Elargir le champ en considérant la complexité de l’ « emploi rural »</a:t>
            </a:r>
            <a:endParaRPr lang="fr-FR" dirty="0">
              <a:solidFill>
                <a:srgbClr val="E7141B"/>
              </a:solidFill>
            </a:endParaRPr>
          </a:p>
        </p:txBody>
      </p:sp>
      <p:sp>
        <p:nvSpPr>
          <p:cNvPr id="9" name="Espace réservé du texte 8"/>
          <p:cNvSpPr>
            <a:spLocks noGrp="1"/>
          </p:cNvSpPr>
          <p:nvPr>
            <p:ph type="body" sz="quarter" idx="14"/>
          </p:nvPr>
        </p:nvSpPr>
        <p:spPr/>
        <p:txBody>
          <a:bodyPr/>
          <a:lstStyle/>
          <a:p>
            <a:endParaRPr lang="fr-FR"/>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sp>
        <p:nvSpPr>
          <p:cNvPr id="13" name="Rectangle à coins arrondis 12"/>
          <p:cNvSpPr/>
          <p:nvPr/>
        </p:nvSpPr>
        <p:spPr>
          <a:xfrm>
            <a:off x="7092280" y="1548575"/>
            <a:ext cx="1460127"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Formations courtes</a:t>
            </a:r>
            <a:endParaRPr lang="fr-FR" sz="1600" dirty="0">
              <a:solidFill>
                <a:schemeClr val="accent1"/>
              </a:solidFill>
            </a:endParaRPr>
          </a:p>
        </p:txBody>
      </p:sp>
      <p:sp>
        <p:nvSpPr>
          <p:cNvPr id="15" name="Rectangle à coins arrondis 14"/>
          <p:cNvSpPr/>
          <p:nvPr/>
        </p:nvSpPr>
        <p:spPr>
          <a:xfrm>
            <a:off x="5364088" y="1548575"/>
            <a:ext cx="1512168"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Informations</a:t>
            </a:r>
            <a:endParaRPr lang="fr-FR" sz="1600" dirty="0">
              <a:solidFill>
                <a:schemeClr val="accent1"/>
              </a:solidFill>
            </a:endParaRPr>
          </a:p>
        </p:txBody>
      </p:sp>
      <p:sp>
        <p:nvSpPr>
          <p:cNvPr id="16" name="Rectangle à coins arrondis 15"/>
          <p:cNvSpPr/>
          <p:nvPr/>
        </p:nvSpPr>
        <p:spPr>
          <a:xfrm>
            <a:off x="7296330" y="2327960"/>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Conseil agricole</a:t>
            </a:r>
            <a:endParaRPr lang="fr-FR" sz="1600" dirty="0">
              <a:solidFill>
                <a:schemeClr val="accent1"/>
              </a:solidFill>
            </a:endParaRPr>
          </a:p>
        </p:txBody>
      </p:sp>
      <p:sp>
        <p:nvSpPr>
          <p:cNvPr id="17" name="Rectangle à coins arrondis 16"/>
          <p:cNvSpPr/>
          <p:nvPr/>
        </p:nvSpPr>
        <p:spPr>
          <a:xfrm>
            <a:off x="323528" y="3547567"/>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Capital &amp; Foncier</a:t>
            </a:r>
            <a:endParaRPr lang="fr-FR" sz="1600" dirty="0">
              <a:solidFill>
                <a:schemeClr val="accent1"/>
              </a:solidFill>
            </a:endParaRPr>
          </a:p>
        </p:txBody>
      </p:sp>
      <p:sp>
        <p:nvSpPr>
          <p:cNvPr id="18" name="Rectangle à coins arrondis 17"/>
          <p:cNvSpPr/>
          <p:nvPr/>
        </p:nvSpPr>
        <p:spPr>
          <a:xfrm>
            <a:off x="323528" y="2708920"/>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err="1" smtClean="0">
                <a:solidFill>
                  <a:schemeClr val="accent1"/>
                </a:solidFill>
              </a:rPr>
              <a:t>Ens</a:t>
            </a:r>
            <a:r>
              <a:rPr lang="fr-FR" sz="1600" dirty="0" smtClean="0">
                <a:solidFill>
                  <a:schemeClr val="accent1"/>
                </a:solidFill>
              </a:rPr>
              <a:t>. supérieur</a:t>
            </a:r>
            <a:endParaRPr lang="fr-FR" sz="1600" dirty="0">
              <a:solidFill>
                <a:schemeClr val="accent1"/>
              </a:solidFill>
            </a:endParaRPr>
          </a:p>
        </p:txBody>
      </p:sp>
      <p:sp>
        <p:nvSpPr>
          <p:cNvPr id="19" name="Rectangle à coins arrondis 18"/>
          <p:cNvSpPr/>
          <p:nvPr/>
        </p:nvSpPr>
        <p:spPr>
          <a:xfrm>
            <a:off x="611560" y="2003216"/>
            <a:ext cx="936104"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Forma. Pro</a:t>
            </a:r>
            <a:endParaRPr lang="fr-FR" sz="1600" dirty="0">
              <a:solidFill>
                <a:schemeClr val="accent1"/>
              </a:solidFill>
            </a:endParaRPr>
          </a:p>
        </p:txBody>
      </p:sp>
      <p:sp>
        <p:nvSpPr>
          <p:cNvPr id="20" name="Rectangle à coins arrondis 19"/>
          <p:cNvSpPr/>
          <p:nvPr/>
        </p:nvSpPr>
        <p:spPr>
          <a:xfrm>
            <a:off x="3431120" y="1565176"/>
            <a:ext cx="1716944"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Compétences de base</a:t>
            </a:r>
            <a:endParaRPr lang="fr-FR" sz="1600" dirty="0">
              <a:solidFill>
                <a:schemeClr val="accent1"/>
              </a:solidFill>
            </a:endParaRPr>
          </a:p>
        </p:txBody>
      </p:sp>
      <p:sp>
        <p:nvSpPr>
          <p:cNvPr id="21" name="Rectangle à coins arrondis 20"/>
          <p:cNvSpPr/>
          <p:nvPr/>
        </p:nvSpPr>
        <p:spPr>
          <a:xfrm>
            <a:off x="1835696" y="1592796"/>
            <a:ext cx="1080120"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Apprentissage</a:t>
            </a:r>
            <a:endParaRPr lang="fr-FR" sz="1600" dirty="0">
              <a:solidFill>
                <a:schemeClr val="accent1"/>
              </a:solidFill>
            </a:endParaRPr>
          </a:p>
        </p:txBody>
      </p:sp>
      <p:sp>
        <p:nvSpPr>
          <p:cNvPr id="22" name="Rectangle à coins arrondis 21"/>
          <p:cNvSpPr/>
          <p:nvPr/>
        </p:nvSpPr>
        <p:spPr>
          <a:xfrm>
            <a:off x="7352692" y="3024184"/>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Statut</a:t>
            </a:r>
            <a:endParaRPr lang="fr-FR" sz="1600" dirty="0">
              <a:solidFill>
                <a:schemeClr val="accent1"/>
              </a:solidFill>
            </a:endParaRPr>
          </a:p>
        </p:txBody>
      </p:sp>
      <p:sp>
        <p:nvSpPr>
          <p:cNvPr id="23" name="Rectangle à coins arrondis 22"/>
          <p:cNvSpPr/>
          <p:nvPr/>
        </p:nvSpPr>
        <p:spPr>
          <a:xfrm>
            <a:off x="323528" y="4380625"/>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Eau &amp; Electricité</a:t>
            </a:r>
            <a:endParaRPr lang="fr-FR" sz="1600" dirty="0">
              <a:solidFill>
                <a:schemeClr val="accent1"/>
              </a:solidFill>
            </a:endParaRPr>
          </a:p>
        </p:txBody>
      </p:sp>
      <p:sp>
        <p:nvSpPr>
          <p:cNvPr id="24" name="Rectangle à coins arrondis 23"/>
          <p:cNvSpPr/>
          <p:nvPr/>
        </p:nvSpPr>
        <p:spPr>
          <a:xfrm>
            <a:off x="493282" y="5067933"/>
            <a:ext cx="1054382"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Routes</a:t>
            </a:r>
            <a:endParaRPr lang="fr-FR" sz="1600" dirty="0">
              <a:solidFill>
                <a:schemeClr val="accent1"/>
              </a:solidFill>
            </a:endParaRPr>
          </a:p>
        </p:txBody>
      </p:sp>
      <p:sp>
        <p:nvSpPr>
          <p:cNvPr id="25" name="Rectangle à coins arrondis 24"/>
          <p:cNvSpPr/>
          <p:nvPr/>
        </p:nvSpPr>
        <p:spPr>
          <a:xfrm>
            <a:off x="1547664" y="5666895"/>
            <a:ext cx="1033850"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Internet</a:t>
            </a:r>
            <a:endParaRPr lang="fr-FR" sz="1600" dirty="0">
              <a:solidFill>
                <a:schemeClr val="accent1"/>
              </a:solidFill>
            </a:endParaRPr>
          </a:p>
        </p:txBody>
      </p:sp>
      <p:sp>
        <p:nvSpPr>
          <p:cNvPr id="26" name="Rectangle à coins arrondis 25"/>
          <p:cNvSpPr/>
          <p:nvPr/>
        </p:nvSpPr>
        <p:spPr>
          <a:xfrm>
            <a:off x="2666387" y="5661248"/>
            <a:ext cx="1097418"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err="1" smtClean="0">
                <a:solidFill>
                  <a:schemeClr val="accent1"/>
                </a:solidFill>
              </a:rPr>
              <a:t>Infrastr</a:t>
            </a:r>
            <a:r>
              <a:rPr lang="fr-FR" sz="1600" dirty="0" smtClean="0">
                <a:solidFill>
                  <a:schemeClr val="accent1"/>
                </a:solidFill>
              </a:rPr>
              <a:t>.</a:t>
            </a:r>
            <a:endParaRPr lang="fr-FR" sz="1600" dirty="0">
              <a:solidFill>
                <a:schemeClr val="accent1"/>
              </a:solidFill>
            </a:endParaRPr>
          </a:p>
        </p:txBody>
      </p:sp>
      <p:sp>
        <p:nvSpPr>
          <p:cNvPr id="27" name="Rectangle à coins arrondis 26"/>
          <p:cNvSpPr/>
          <p:nvPr/>
        </p:nvSpPr>
        <p:spPr>
          <a:xfrm>
            <a:off x="3918417" y="5666895"/>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err="1" smtClean="0">
                <a:solidFill>
                  <a:schemeClr val="accent1"/>
                </a:solidFill>
              </a:rPr>
              <a:t>Envt</a:t>
            </a:r>
            <a:r>
              <a:rPr lang="fr-FR" sz="1600" dirty="0" smtClean="0">
                <a:solidFill>
                  <a:schemeClr val="accent1"/>
                </a:solidFill>
              </a:rPr>
              <a:t> des affaires</a:t>
            </a:r>
            <a:endParaRPr lang="fr-FR" sz="1600" dirty="0">
              <a:solidFill>
                <a:schemeClr val="accent1"/>
              </a:solidFill>
            </a:endParaRPr>
          </a:p>
        </p:txBody>
      </p:sp>
      <p:sp>
        <p:nvSpPr>
          <p:cNvPr id="28" name="Rectangle à coins arrondis 27"/>
          <p:cNvSpPr/>
          <p:nvPr/>
        </p:nvSpPr>
        <p:spPr>
          <a:xfrm>
            <a:off x="7352692" y="4563877"/>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Marchés</a:t>
            </a:r>
            <a:endParaRPr lang="fr-FR" sz="1600" dirty="0">
              <a:solidFill>
                <a:schemeClr val="accent1"/>
              </a:solidFill>
            </a:endParaRPr>
          </a:p>
        </p:txBody>
      </p:sp>
      <p:sp>
        <p:nvSpPr>
          <p:cNvPr id="29" name="Rectangle à coins arrondis 28"/>
          <p:cNvSpPr/>
          <p:nvPr/>
        </p:nvSpPr>
        <p:spPr>
          <a:xfrm>
            <a:off x="7352692" y="3885982"/>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Filières</a:t>
            </a:r>
            <a:endParaRPr lang="fr-FR" sz="1600" dirty="0">
              <a:solidFill>
                <a:schemeClr val="accent1"/>
              </a:solidFill>
            </a:endParaRPr>
          </a:p>
        </p:txBody>
      </p:sp>
      <p:sp>
        <p:nvSpPr>
          <p:cNvPr id="31" name="Rectangle à coins arrondis 30"/>
          <p:cNvSpPr/>
          <p:nvPr/>
        </p:nvSpPr>
        <p:spPr>
          <a:xfrm>
            <a:off x="5292080" y="5661248"/>
            <a:ext cx="1988604" cy="74241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smtClean="0">
                <a:solidFill>
                  <a:schemeClr val="accent1"/>
                </a:solidFill>
              </a:rPr>
              <a:t>Installation jeunes agriculteurs-éleveurs</a:t>
            </a:r>
            <a:endParaRPr lang="fr-FR" sz="1600" dirty="0">
              <a:solidFill>
                <a:schemeClr val="accent1"/>
              </a:solidFill>
            </a:endParaRPr>
          </a:p>
        </p:txBody>
      </p:sp>
      <p:sp>
        <p:nvSpPr>
          <p:cNvPr id="32" name="Rectangle à coins arrondis 31"/>
          <p:cNvSpPr/>
          <p:nvPr/>
        </p:nvSpPr>
        <p:spPr>
          <a:xfrm>
            <a:off x="7352692" y="5206864"/>
            <a:ext cx="1224136" cy="504056"/>
          </a:xfrm>
          <a:prstGeom prst="roundRect">
            <a:avLst/>
          </a:prstGeom>
          <a:noFill/>
          <a:ln>
            <a:solidFill>
              <a:schemeClr val="bg1">
                <a:lumMod val="9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err="1" smtClean="0">
                <a:solidFill>
                  <a:schemeClr val="accent1"/>
                </a:solidFill>
              </a:rPr>
              <a:t>Transfor</a:t>
            </a:r>
            <a:r>
              <a:rPr lang="fr-FR" sz="1600" dirty="0" smtClean="0">
                <a:solidFill>
                  <a:schemeClr val="accent1"/>
                </a:solidFill>
              </a:rPr>
              <a:t>.</a:t>
            </a:r>
            <a:endParaRPr lang="fr-FR" sz="1600" dirty="0">
              <a:solidFill>
                <a:schemeClr val="accent1"/>
              </a:solidFill>
            </a:endParaRPr>
          </a:p>
        </p:txBody>
      </p:sp>
    </p:spTree>
    <p:extLst>
      <p:ext uri="{BB962C8B-B14F-4D97-AF65-F5344CB8AC3E}">
        <p14:creationId xmlns:p14="http://schemas.microsoft.com/office/powerpoint/2010/main" val="2907864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Réflexion en cours à l’AFD</a:t>
            </a:r>
            <a:endParaRPr lang="fr-FR" dirty="0"/>
          </a:p>
        </p:txBody>
      </p:sp>
      <p:sp>
        <p:nvSpPr>
          <p:cNvPr id="3" name="Espace réservé du contenu 2"/>
          <p:cNvSpPr>
            <a:spLocks noGrp="1"/>
          </p:cNvSpPr>
          <p:nvPr>
            <p:ph idx="1"/>
          </p:nvPr>
        </p:nvSpPr>
        <p:spPr>
          <a:xfrm>
            <a:off x="1393304" y="1556792"/>
            <a:ext cx="7221488" cy="4176464"/>
          </a:xfrm>
        </p:spPr>
        <p:txBody>
          <a:bodyPr/>
          <a:lstStyle/>
          <a:p>
            <a:pPr>
              <a:spcBef>
                <a:spcPts val="600"/>
              </a:spcBef>
              <a:spcAft>
                <a:spcPts val="600"/>
              </a:spcAft>
            </a:pPr>
            <a:r>
              <a:rPr lang="fr-FR" dirty="0" smtClean="0"/>
              <a:t>Miser sur le développement intégré des territoires ruraux </a:t>
            </a:r>
          </a:p>
          <a:p>
            <a:pPr>
              <a:spcBef>
                <a:spcPts val="600"/>
              </a:spcBef>
              <a:spcAft>
                <a:spcPts val="600"/>
              </a:spcAft>
            </a:pPr>
            <a:r>
              <a:rPr lang="fr-FR" dirty="0" smtClean="0"/>
              <a:t>Voir l’agriculture au sens large</a:t>
            </a:r>
            <a:r>
              <a:rPr lang="fr-FR" b="0" dirty="0" smtClean="0"/>
              <a:t>, y compris métiers associés</a:t>
            </a:r>
          </a:p>
          <a:p>
            <a:pPr>
              <a:spcBef>
                <a:spcPts val="600"/>
              </a:spcBef>
              <a:spcAft>
                <a:spcPts val="600"/>
              </a:spcAft>
            </a:pPr>
            <a:r>
              <a:rPr lang="fr-FR" b="0" dirty="0" smtClean="0"/>
              <a:t>Enjeu d’</a:t>
            </a:r>
            <a:r>
              <a:rPr lang="fr-FR" dirty="0" smtClean="0"/>
              <a:t>investir les différents types de formation </a:t>
            </a:r>
            <a:r>
              <a:rPr lang="fr-FR" b="0" dirty="0" smtClean="0"/>
              <a:t>(FP, Conseil, RC, formation informelle et non formelle…)</a:t>
            </a:r>
          </a:p>
          <a:p>
            <a:pPr>
              <a:spcBef>
                <a:spcPts val="600"/>
              </a:spcBef>
              <a:spcAft>
                <a:spcPts val="600"/>
              </a:spcAft>
            </a:pPr>
            <a:r>
              <a:rPr lang="fr-FR" b="0" dirty="0" smtClean="0"/>
              <a:t>Penser les </a:t>
            </a:r>
            <a:r>
              <a:rPr lang="fr-FR" dirty="0" smtClean="0"/>
              <a:t>projets à large échelle, dans la durée</a:t>
            </a:r>
          </a:p>
          <a:p>
            <a:pPr>
              <a:spcBef>
                <a:spcPts val="600"/>
              </a:spcBef>
              <a:spcAft>
                <a:spcPts val="600"/>
              </a:spcAft>
            </a:pPr>
            <a:r>
              <a:rPr lang="fr-FR" dirty="0" smtClean="0"/>
              <a:t>Adopter une approche territorialisée </a:t>
            </a:r>
            <a:r>
              <a:rPr lang="fr-FR" b="0" dirty="0" smtClean="0"/>
              <a:t>(territoire et ses acteurs)</a:t>
            </a:r>
          </a:p>
          <a:p>
            <a:pPr>
              <a:spcBef>
                <a:spcPts val="600"/>
              </a:spcBef>
              <a:spcAft>
                <a:spcPts val="600"/>
              </a:spcAft>
            </a:pPr>
            <a:r>
              <a:rPr lang="fr-FR" dirty="0"/>
              <a:t>Investir dans la </a:t>
            </a:r>
            <a:r>
              <a:rPr lang="fr-FR" dirty="0" smtClean="0"/>
              <a:t>jeunesse</a:t>
            </a:r>
          </a:p>
          <a:p>
            <a:pPr>
              <a:spcBef>
                <a:spcPts val="600"/>
              </a:spcBef>
              <a:spcAft>
                <a:spcPts val="600"/>
              </a:spcAft>
            </a:pPr>
            <a:r>
              <a:rPr lang="fr-FR" dirty="0" smtClean="0"/>
              <a:t>Combiner les instruments </a:t>
            </a:r>
            <a:r>
              <a:rPr lang="fr-FR" b="0" dirty="0" smtClean="0"/>
              <a:t>(appui aux entreprises et services, formation professionnelle, organisation des filières, amélioration du cadre de vie) et</a:t>
            </a:r>
            <a:r>
              <a:rPr lang="fr-FR" dirty="0" smtClean="0"/>
              <a:t> articuler les échelles </a:t>
            </a:r>
            <a:r>
              <a:rPr lang="fr-FR" b="0" dirty="0" smtClean="0"/>
              <a:t>-&gt;</a:t>
            </a:r>
            <a:r>
              <a:rPr lang="fr-FR" dirty="0" smtClean="0"/>
              <a:t> approche plurisectorielle</a:t>
            </a:r>
            <a:endParaRPr lang="fr-FR" b="0" dirty="0" smtClean="0"/>
          </a:p>
          <a:p>
            <a:pPr>
              <a:spcBef>
                <a:spcPts val="600"/>
              </a:spcBef>
              <a:spcAft>
                <a:spcPts val="600"/>
              </a:spcAft>
            </a:pPr>
            <a:r>
              <a:rPr lang="fr-FR" b="0" dirty="0" smtClean="0"/>
              <a:t>Investir </a:t>
            </a:r>
            <a:r>
              <a:rPr lang="fr-FR" dirty="0" smtClean="0"/>
              <a:t>dialogue politiques publiques </a:t>
            </a:r>
            <a:r>
              <a:rPr lang="fr-FR" b="0" dirty="0" smtClean="0"/>
              <a:t>et </a:t>
            </a:r>
            <a:r>
              <a:rPr lang="fr-FR" dirty="0" smtClean="0"/>
              <a:t>mobilisation / coordination autres PTF</a:t>
            </a:r>
            <a:endParaRPr lang="fr-FR" dirty="0"/>
          </a:p>
        </p:txBody>
      </p:sp>
      <p:sp>
        <p:nvSpPr>
          <p:cNvPr id="4" name="Espace réservé du texte 3"/>
          <p:cNvSpPr>
            <a:spLocks noGrp="1"/>
          </p:cNvSpPr>
          <p:nvPr>
            <p:ph type="body" sz="quarter" idx="13"/>
          </p:nvPr>
        </p:nvSpPr>
        <p:spPr>
          <a:xfrm>
            <a:off x="1390569" y="875242"/>
            <a:ext cx="7272338" cy="514597"/>
          </a:xfrm>
        </p:spPr>
        <p:txBody>
          <a:bodyPr/>
          <a:lstStyle/>
          <a:p>
            <a:r>
              <a:rPr lang="fr-FR" dirty="0" smtClean="0">
                <a:solidFill>
                  <a:srgbClr val="E7141B"/>
                </a:solidFill>
              </a:rPr>
              <a:t>Modalités d’amélioration des interventions</a:t>
            </a:r>
            <a:endParaRPr lang="fr-FR" dirty="0">
              <a:solidFill>
                <a:srgbClr val="E7141B"/>
              </a:solidFill>
            </a:endParaRPr>
          </a:p>
        </p:txBody>
      </p:sp>
      <p:sp>
        <p:nvSpPr>
          <p:cNvPr id="5" name="Espace réservé du texte 4"/>
          <p:cNvSpPr>
            <a:spLocks noGrp="1"/>
          </p:cNvSpPr>
          <p:nvPr>
            <p:ph type="body" sz="quarter" idx="14"/>
          </p:nvPr>
        </p:nvSpPr>
        <p:spPr/>
        <p:txBody>
          <a:bodyPr/>
          <a:lstStyle/>
          <a:p>
            <a:endParaRPr lang="fr-FR"/>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spTree>
    <p:extLst>
      <p:ext uri="{BB962C8B-B14F-4D97-AF65-F5344CB8AC3E}">
        <p14:creationId xmlns:p14="http://schemas.microsoft.com/office/powerpoint/2010/main" val="3427619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Enjeux pour le RIFAR</a:t>
            </a:r>
            <a:endParaRPr lang="fr-FR" dirty="0"/>
          </a:p>
        </p:txBody>
      </p:sp>
      <p:sp>
        <p:nvSpPr>
          <p:cNvPr id="3" name="Espace réservé du contenu 2"/>
          <p:cNvSpPr>
            <a:spLocks noGrp="1"/>
          </p:cNvSpPr>
          <p:nvPr>
            <p:ph idx="1"/>
          </p:nvPr>
        </p:nvSpPr>
        <p:spPr>
          <a:xfrm>
            <a:off x="1393304" y="1484784"/>
            <a:ext cx="7283152" cy="4525963"/>
          </a:xfrm>
        </p:spPr>
        <p:txBody>
          <a:bodyPr/>
          <a:lstStyle/>
          <a:p>
            <a:pPr>
              <a:spcAft>
                <a:spcPts val="1200"/>
              </a:spcAft>
            </a:pPr>
            <a:r>
              <a:rPr lang="fr-FR" dirty="0" smtClean="0"/>
              <a:t>Répondre aux demandes croissantes des bénéficiaires et soutenir les initiatives, en lien avec les PTF / </a:t>
            </a:r>
            <a:r>
              <a:rPr lang="fr-FR" dirty="0" err="1" smtClean="0"/>
              <a:t>Momentum</a:t>
            </a:r>
            <a:r>
              <a:rPr lang="fr-FR" dirty="0" smtClean="0"/>
              <a:t> sur l’emploi rural</a:t>
            </a:r>
          </a:p>
          <a:p>
            <a:r>
              <a:rPr lang="fr-FR" dirty="0" smtClean="0"/>
              <a:t>Accroissement </a:t>
            </a:r>
            <a:r>
              <a:rPr lang="fr-FR" dirty="0"/>
              <a:t>des domaines de mobilisation de l’expertise technique du Réseau FAR</a:t>
            </a:r>
          </a:p>
          <a:p>
            <a:pPr lvl="1"/>
            <a:r>
              <a:rPr lang="fr-FR" dirty="0" smtClean="0"/>
              <a:t>« FAR intégrée » (différents niveaux de qualification, territoire, développement rural…)</a:t>
            </a:r>
          </a:p>
          <a:p>
            <a:pPr lvl="1"/>
            <a:r>
              <a:rPr lang="fr-FR" dirty="0" smtClean="0"/>
              <a:t>Aux différentes étapes de l’ingénierie de projet / programme</a:t>
            </a:r>
          </a:p>
          <a:p>
            <a:pPr lvl="1"/>
            <a:r>
              <a:rPr lang="fr-FR" dirty="0" smtClean="0"/>
              <a:t>Enjeu de flexibilité pour soutenir les initiatives des différents acteurs dans les pays concernés</a:t>
            </a:r>
          </a:p>
          <a:p>
            <a:pPr lvl="1"/>
            <a:r>
              <a:rPr lang="fr-FR" dirty="0" smtClean="0"/>
              <a:t>Ouverture en termes de langues (zone anglophone, hispanophone, lusophone…)</a:t>
            </a:r>
          </a:p>
          <a:p>
            <a:pPr>
              <a:spcBef>
                <a:spcPts val="1200"/>
              </a:spcBef>
            </a:pPr>
            <a:r>
              <a:rPr lang="fr-FR" dirty="0" smtClean="0"/>
              <a:t>Renforcement du Réseau FAR sur un certain nombre de thématiques transversales</a:t>
            </a:r>
          </a:p>
          <a:p>
            <a:pPr lvl="1"/>
            <a:r>
              <a:rPr lang="fr-FR" dirty="0" smtClean="0"/>
              <a:t>Genre / Climat / Emploi décent / Agroécologie…</a:t>
            </a:r>
          </a:p>
          <a:p>
            <a:pPr lvl="1"/>
            <a:endParaRPr lang="fr-FR" dirty="0"/>
          </a:p>
        </p:txBody>
      </p:sp>
      <p:sp>
        <p:nvSpPr>
          <p:cNvPr id="4" name="Espace réservé du texte 3"/>
          <p:cNvSpPr>
            <a:spLocks noGrp="1"/>
          </p:cNvSpPr>
          <p:nvPr>
            <p:ph type="body" sz="quarter" idx="13"/>
          </p:nvPr>
        </p:nvSpPr>
        <p:spPr/>
        <p:txBody>
          <a:bodyPr/>
          <a:lstStyle/>
          <a:p>
            <a:r>
              <a:rPr lang="fr-FR" dirty="0">
                <a:solidFill>
                  <a:srgbClr val="E7141B"/>
                </a:solidFill>
              </a:rPr>
              <a:t>Passage à l’échelle et ouverture</a:t>
            </a:r>
          </a:p>
        </p:txBody>
      </p:sp>
      <p:sp>
        <p:nvSpPr>
          <p:cNvPr id="5" name="Espace réservé du texte 4"/>
          <p:cNvSpPr>
            <a:spLocks noGrp="1"/>
          </p:cNvSpPr>
          <p:nvPr>
            <p:ph type="body" sz="quarter" idx="14"/>
          </p:nvPr>
        </p:nvSpPr>
        <p:spPr/>
        <p:txBody>
          <a:bodyPr/>
          <a:lstStyle/>
          <a:p>
            <a:endParaRPr lang="fr-FR"/>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spTree>
    <p:extLst>
      <p:ext uri="{BB962C8B-B14F-4D97-AF65-F5344CB8AC3E}">
        <p14:creationId xmlns:p14="http://schemas.microsoft.com/office/powerpoint/2010/main" val="3271012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Enjeux pour le RIFAR</a:t>
            </a:r>
            <a:endParaRPr lang="fr-FR" dirty="0"/>
          </a:p>
        </p:txBody>
      </p:sp>
      <p:sp>
        <p:nvSpPr>
          <p:cNvPr id="3" name="Espace réservé du contenu 2"/>
          <p:cNvSpPr>
            <a:spLocks noGrp="1"/>
          </p:cNvSpPr>
          <p:nvPr>
            <p:ph idx="1"/>
          </p:nvPr>
        </p:nvSpPr>
        <p:spPr>
          <a:xfrm>
            <a:off x="1393304" y="1484784"/>
            <a:ext cx="7283152" cy="4525963"/>
          </a:xfrm>
        </p:spPr>
        <p:txBody>
          <a:bodyPr/>
          <a:lstStyle/>
          <a:p>
            <a:pPr>
              <a:spcBef>
                <a:spcPts val="1200"/>
              </a:spcBef>
            </a:pPr>
            <a:r>
              <a:rPr lang="fr-FR" dirty="0" smtClean="0"/>
              <a:t>Consolider les volets production de connaissance, capitalisation, échanges entre pairs…</a:t>
            </a:r>
          </a:p>
          <a:p>
            <a:pPr>
              <a:spcBef>
                <a:spcPts val="1200"/>
              </a:spcBef>
            </a:pPr>
            <a:r>
              <a:rPr lang="fr-FR" dirty="0" smtClean="0"/>
              <a:t>Consolider également le volet RC, notamment grâce au futur MIFAR</a:t>
            </a:r>
          </a:p>
          <a:p>
            <a:pPr>
              <a:spcBef>
                <a:spcPts val="1200"/>
              </a:spcBef>
            </a:pPr>
            <a:r>
              <a:rPr lang="fr-FR" dirty="0" smtClean="0"/>
              <a:t>Ouverture à d’autres partenaires techniques et financiers, notamment pour assurer la pérennisation financière du Réseau</a:t>
            </a:r>
          </a:p>
          <a:p>
            <a:pPr marL="0" indent="0">
              <a:spcBef>
                <a:spcPts val="1200"/>
              </a:spcBef>
              <a:buNone/>
            </a:pPr>
            <a:endParaRPr lang="fr-FR" dirty="0" smtClean="0"/>
          </a:p>
          <a:p>
            <a:pPr lvl="1"/>
            <a:endParaRPr lang="fr-FR" dirty="0"/>
          </a:p>
        </p:txBody>
      </p:sp>
      <p:sp>
        <p:nvSpPr>
          <p:cNvPr id="4" name="Espace réservé du texte 3"/>
          <p:cNvSpPr>
            <a:spLocks noGrp="1"/>
          </p:cNvSpPr>
          <p:nvPr>
            <p:ph type="body" sz="quarter" idx="13"/>
          </p:nvPr>
        </p:nvSpPr>
        <p:spPr/>
        <p:txBody>
          <a:bodyPr/>
          <a:lstStyle/>
          <a:p>
            <a:r>
              <a:rPr lang="fr-FR" dirty="0">
                <a:solidFill>
                  <a:srgbClr val="E7141B"/>
                </a:solidFill>
              </a:rPr>
              <a:t>Passage à l’échelle et ouverture</a:t>
            </a:r>
          </a:p>
        </p:txBody>
      </p:sp>
      <p:sp>
        <p:nvSpPr>
          <p:cNvPr id="5" name="Espace réservé du texte 4"/>
          <p:cNvSpPr>
            <a:spLocks noGrp="1"/>
          </p:cNvSpPr>
          <p:nvPr>
            <p:ph type="body" sz="quarter" idx="14"/>
          </p:nvPr>
        </p:nvSpPr>
        <p:spPr/>
        <p:txBody>
          <a:bodyPr/>
          <a:lstStyle/>
          <a:p>
            <a:endParaRPr lang="fr-FR"/>
          </a:p>
        </p:txBody>
      </p:sp>
      <p:sp>
        <p:nvSpPr>
          <p:cNvPr id="6" name="Espace réservé de la date 5"/>
          <p:cNvSpPr>
            <a:spLocks noGrp="1"/>
          </p:cNvSpPr>
          <p:nvPr>
            <p:ph type="dt" sz="half" idx="2"/>
          </p:nvPr>
        </p:nvSpPr>
        <p:spPr/>
        <p:txBody>
          <a:bodyPr/>
          <a:lstStyle/>
          <a:p>
            <a:pPr defTabSz="457200"/>
            <a:r>
              <a:rPr lang="fr-FR" smtClean="0"/>
              <a:t>04/02/2020</a:t>
            </a:r>
            <a:endParaRPr lang="en-US" dirty="0" smtClean="0"/>
          </a:p>
        </p:txBody>
      </p:sp>
    </p:spTree>
    <p:extLst>
      <p:ext uri="{BB962C8B-B14F-4D97-AF65-F5344CB8AC3E}">
        <p14:creationId xmlns:p14="http://schemas.microsoft.com/office/powerpoint/2010/main" val="4096772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Custom 3">
      <a:dk1>
        <a:srgbClr val="250E62"/>
      </a:dk1>
      <a:lt1>
        <a:sysClr val="window" lastClr="FFFFFF"/>
      </a:lt1>
      <a:dk2>
        <a:srgbClr val="250E62"/>
      </a:dk2>
      <a:lt2>
        <a:srgbClr val="FFFFFF"/>
      </a:lt2>
      <a:accent1>
        <a:srgbClr val="21167D"/>
      </a:accent1>
      <a:accent2>
        <a:srgbClr val="DA291C"/>
      </a:accent2>
      <a:accent3>
        <a:srgbClr val="3F55AC"/>
      </a:accent3>
      <a:accent4>
        <a:srgbClr val="4B6BD5"/>
      </a:accent4>
      <a:accent5>
        <a:srgbClr val="E6433C"/>
      </a:accent5>
      <a:accent6>
        <a:srgbClr val="F86D66"/>
      </a:accent6>
      <a:hlink>
        <a:srgbClr val="0000FF"/>
      </a:hlink>
      <a:folHlink>
        <a:srgbClr val="18A6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AFD 1">
      <a:dk1>
        <a:srgbClr val="250E62"/>
      </a:dk1>
      <a:lt1>
        <a:sysClr val="window" lastClr="FFFFFF"/>
      </a:lt1>
      <a:dk2>
        <a:srgbClr val="250E62"/>
      </a:dk2>
      <a:lt2>
        <a:srgbClr val="FFFFFF"/>
      </a:lt2>
      <a:accent1>
        <a:srgbClr val="2F117D"/>
      </a:accent1>
      <a:accent2>
        <a:srgbClr val="DA291C"/>
      </a:accent2>
      <a:accent3>
        <a:srgbClr val="4D3AAC"/>
      </a:accent3>
      <a:accent4>
        <a:srgbClr val="626ED5"/>
      </a:accent4>
      <a:accent5>
        <a:srgbClr val="E6433C"/>
      </a:accent5>
      <a:accent6>
        <a:srgbClr val="F86D66"/>
      </a:accent6>
      <a:hlink>
        <a:srgbClr val="0000FF"/>
      </a:hlink>
      <a:folHlink>
        <a:srgbClr val="18A6FF"/>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8071</TotalTime>
  <Words>687</Words>
  <Application>Microsoft Office PowerPoint</Application>
  <PresentationFormat>Affichage à l'écran (4:3)</PresentationFormat>
  <Paragraphs>102</Paragraphs>
  <Slides>10</Slides>
  <Notes>6</Notes>
  <HiddenSlides>0</HiddenSlides>
  <MMClips>0</MMClip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2_Office Theme</vt:lpstr>
      <vt:lpstr>1_Office Theme</vt:lpstr>
      <vt:lpstr>Enjeux &amp; défis de la FAR, et rôle du RIFAR: point de vue de l’AFD</vt:lpstr>
      <vt:lpstr>Enjeux de la FAR</vt:lpstr>
      <vt:lpstr>Présentation PowerPoint</vt:lpstr>
      <vt:lpstr>Enjeux de la FAR</vt:lpstr>
      <vt:lpstr>Présentation PowerPoint</vt:lpstr>
      <vt:lpstr>Enjeux de la FAR</vt:lpstr>
      <vt:lpstr>Réflexion en cours à l’AFD</vt:lpstr>
      <vt:lpstr>Enjeux pour le RIFAR</vt:lpstr>
      <vt:lpstr>Enjeux pour le RIFAR</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AFD</dc:creator>
  <cp:lastModifiedBy>Florette RENGARD</cp:lastModifiedBy>
  <cp:revision>348</cp:revision>
  <cp:lastPrinted>2020-01-30T17:27:52Z</cp:lastPrinted>
  <dcterms:created xsi:type="dcterms:W3CDTF">2014-04-03T18:35:05Z</dcterms:created>
  <dcterms:modified xsi:type="dcterms:W3CDTF">2020-02-04T14:19:28Z</dcterms:modified>
</cp:coreProperties>
</file>